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0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1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9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0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21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2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2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26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27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28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29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notesSlides/notesSlide30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31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32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33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34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35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41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10"/>
  </p:notesMasterIdLst>
  <p:sldIdLst>
    <p:sldId id="322" r:id="rId2"/>
    <p:sldId id="478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410" r:id="rId13"/>
    <p:sldId id="409" r:id="rId14"/>
    <p:sldId id="332" r:id="rId15"/>
    <p:sldId id="333" r:id="rId16"/>
    <p:sldId id="438" r:id="rId17"/>
    <p:sldId id="411" r:id="rId18"/>
    <p:sldId id="421" r:id="rId19"/>
    <p:sldId id="422" r:id="rId20"/>
    <p:sldId id="423" r:id="rId21"/>
    <p:sldId id="424" r:id="rId22"/>
    <p:sldId id="425" r:id="rId23"/>
    <p:sldId id="426" r:id="rId24"/>
    <p:sldId id="465" r:id="rId25"/>
    <p:sldId id="442" r:id="rId26"/>
    <p:sldId id="339" r:id="rId27"/>
    <p:sldId id="342" r:id="rId28"/>
    <p:sldId id="443" r:id="rId29"/>
    <p:sldId id="445" r:id="rId30"/>
    <p:sldId id="447" r:id="rId31"/>
    <p:sldId id="448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449" r:id="rId42"/>
    <p:sldId id="450" r:id="rId43"/>
    <p:sldId id="451" r:id="rId44"/>
    <p:sldId id="467" r:id="rId45"/>
    <p:sldId id="468" r:id="rId46"/>
    <p:sldId id="415" r:id="rId47"/>
    <p:sldId id="362" r:id="rId48"/>
    <p:sldId id="363" r:id="rId49"/>
    <p:sldId id="452" r:id="rId50"/>
    <p:sldId id="416" r:id="rId51"/>
    <p:sldId id="469" r:id="rId52"/>
    <p:sldId id="358" r:id="rId53"/>
    <p:sldId id="336" r:id="rId54"/>
    <p:sldId id="420" r:id="rId55"/>
    <p:sldId id="365" r:id="rId56"/>
    <p:sldId id="380" r:id="rId57"/>
    <p:sldId id="372" r:id="rId58"/>
    <p:sldId id="453" r:id="rId59"/>
    <p:sldId id="374" r:id="rId60"/>
    <p:sldId id="375" r:id="rId61"/>
    <p:sldId id="376" r:id="rId62"/>
    <p:sldId id="378" r:id="rId63"/>
    <p:sldId id="455" r:id="rId64"/>
    <p:sldId id="379" r:id="rId65"/>
    <p:sldId id="385" r:id="rId66"/>
    <p:sldId id="434" r:id="rId67"/>
    <p:sldId id="382" r:id="rId68"/>
    <p:sldId id="387" r:id="rId69"/>
    <p:sldId id="430" r:id="rId70"/>
    <p:sldId id="383" r:id="rId71"/>
    <p:sldId id="384" r:id="rId72"/>
    <p:sldId id="386" r:id="rId73"/>
    <p:sldId id="366" r:id="rId74"/>
    <p:sldId id="457" r:id="rId75"/>
    <p:sldId id="456" r:id="rId76"/>
    <p:sldId id="367" r:id="rId77"/>
    <p:sldId id="368" r:id="rId78"/>
    <p:sldId id="369" r:id="rId79"/>
    <p:sldId id="370" r:id="rId80"/>
    <p:sldId id="282" r:id="rId81"/>
    <p:sldId id="460" r:id="rId82"/>
    <p:sldId id="464" r:id="rId83"/>
    <p:sldId id="461" r:id="rId84"/>
    <p:sldId id="462" r:id="rId85"/>
    <p:sldId id="463" r:id="rId86"/>
    <p:sldId id="403" r:id="rId87"/>
    <p:sldId id="470" r:id="rId88"/>
    <p:sldId id="390" r:id="rId89"/>
    <p:sldId id="404" r:id="rId90"/>
    <p:sldId id="405" r:id="rId91"/>
    <p:sldId id="406" r:id="rId92"/>
    <p:sldId id="395" r:id="rId93"/>
    <p:sldId id="396" r:id="rId94"/>
    <p:sldId id="397" r:id="rId95"/>
    <p:sldId id="473" r:id="rId96"/>
    <p:sldId id="399" r:id="rId97"/>
    <p:sldId id="400" r:id="rId98"/>
    <p:sldId id="318" r:id="rId99"/>
    <p:sldId id="317" r:id="rId100"/>
    <p:sldId id="471" r:id="rId101"/>
    <p:sldId id="472" r:id="rId102"/>
    <p:sldId id="476" r:id="rId103"/>
    <p:sldId id="474" r:id="rId104"/>
    <p:sldId id="475" r:id="rId105"/>
    <p:sldId id="431" r:id="rId106"/>
    <p:sldId id="432" r:id="rId107"/>
    <p:sldId id="433" r:id="rId108"/>
    <p:sldId id="479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510FC-2A79-4A1B-B817-38F591ADFECF}">
          <p14:sldIdLst>
            <p14:sldId id="322"/>
            <p14:sldId id="478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410"/>
            <p14:sldId id="409"/>
            <p14:sldId id="332"/>
            <p14:sldId id="333"/>
            <p14:sldId id="438"/>
            <p14:sldId id="411"/>
            <p14:sldId id="421"/>
            <p14:sldId id="422"/>
            <p14:sldId id="423"/>
            <p14:sldId id="424"/>
            <p14:sldId id="425"/>
            <p14:sldId id="426"/>
            <p14:sldId id="465"/>
            <p14:sldId id="442"/>
            <p14:sldId id="339"/>
            <p14:sldId id="342"/>
            <p14:sldId id="443"/>
            <p14:sldId id="445"/>
            <p14:sldId id="447"/>
            <p14:sldId id="448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449"/>
            <p14:sldId id="450"/>
            <p14:sldId id="451"/>
            <p14:sldId id="467"/>
            <p14:sldId id="468"/>
            <p14:sldId id="415"/>
            <p14:sldId id="362"/>
            <p14:sldId id="363"/>
            <p14:sldId id="452"/>
            <p14:sldId id="416"/>
            <p14:sldId id="469"/>
            <p14:sldId id="358"/>
            <p14:sldId id="336"/>
            <p14:sldId id="420"/>
            <p14:sldId id="365"/>
            <p14:sldId id="380"/>
            <p14:sldId id="372"/>
            <p14:sldId id="453"/>
            <p14:sldId id="374"/>
            <p14:sldId id="375"/>
            <p14:sldId id="376"/>
            <p14:sldId id="378"/>
            <p14:sldId id="455"/>
            <p14:sldId id="379"/>
            <p14:sldId id="385"/>
            <p14:sldId id="434"/>
            <p14:sldId id="382"/>
            <p14:sldId id="387"/>
            <p14:sldId id="430"/>
            <p14:sldId id="383"/>
            <p14:sldId id="384"/>
            <p14:sldId id="386"/>
            <p14:sldId id="366"/>
            <p14:sldId id="457"/>
            <p14:sldId id="456"/>
            <p14:sldId id="367"/>
            <p14:sldId id="368"/>
            <p14:sldId id="369"/>
            <p14:sldId id="370"/>
            <p14:sldId id="282"/>
            <p14:sldId id="460"/>
            <p14:sldId id="464"/>
          </p14:sldIdLst>
        </p14:section>
        <p14:section name="INDRA the Tiger" id="{274D6D12-EE1D-4EC5-9B6B-4ECBCCA6ADB1}">
          <p14:sldIdLst>
            <p14:sldId id="461"/>
            <p14:sldId id="462"/>
            <p14:sldId id="463"/>
            <p14:sldId id="403"/>
            <p14:sldId id="470"/>
            <p14:sldId id="390"/>
            <p14:sldId id="404"/>
            <p14:sldId id="405"/>
            <p14:sldId id="406"/>
            <p14:sldId id="395"/>
            <p14:sldId id="396"/>
            <p14:sldId id="397"/>
            <p14:sldId id="473"/>
            <p14:sldId id="399"/>
            <p14:sldId id="400"/>
            <p14:sldId id="318"/>
            <p14:sldId id="317"/>
            <p14:sldId id="471"/>
            <p14:sldId id="472"/>
            <p14:sldId id="476"/>
            <p14:sldId id="474"/>
            <p14:sldId id="475"/>
            <p14:sldId id="431"/>
            <p14:sldId id="432"/>
            <p14:sldId id="433"/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AAB9"/>
    <a:srgbClr val="D00054"/>
    <a:srgbClr val="96A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7" y="26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3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3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Rs.Cr. Profit/Loss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7620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820E-4282-83FC-50EBAE04DA78}"/>
              </c:ext>
            </c:extLst>
          </c:dPt>
          <c:dPt>
            <c:idx val="1"/>
            <c:invertIfNegative val="0"/>
            <c:bubble3D val="0"/>
            <c:spPr>
              <a:solidFill>
                <a:srgbClr val="9F2936">
                  <a:lumMod val="40000"/>
                  <a:lumOff val="6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20E-4282-83FC-50EBAE04DA78}"/>
              </c:ext>
            </c:extLst>
          </c:dPt>
          <c:dPt>
            <c:idx val="2"/>
            <c:invertIfNegative val="0"/>
            <c:bubble3D val="0"/>
            <c:spPr>
              <a:solidFill>
                <a:srgbClr val="9F2936">
                  <a:lumMod val="40000"/>
                  <a:lumOff val="6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820E-4282-83FC-50EBAE04DA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BoB</c:v>
                </c:pt>
                <c:pt idx="1">
                  <c:v>Dena</c:v>
                </c:pt>
                <c:pt idx="2">
                  <c:v>Allahabad </c:v>
                </c:pt>
                <c:pt idx="3">
                  <c:v>PNB</c:v>
                </c:pt>
                <c:pt idx="4">
                  <c:v>SBI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-3342</c:v>
                </c:pt>
                <c:pt idx="1">
                  <c:v>-662.85</c:v>
                </c:pt>
                <c:pt idx="2">
                  <c:v>-486.14</c:v>
                </c:pt>
                <c:pt idx="3">
                  <c:v>51</c:v>
                </c:pt>
                <c:pt idx="4">
                  <c:v>1115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20E-4282-83FC-50EBAE04DA7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rgbClr val="FF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none" spc="20" normalizeH="0" baseline="0">
                <a:solidFill>
                  <a:schemeClr val="tx1"/>
                </a:solidFill>
                <a:effectLst/>
                <a:latin typeface="Franklin Gothic Heavy" panose="020B09030201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Rs.Cr. Profit/Loss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7620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820E-4282-83FC-50EBAE04DA78}"/>
              </c:ext>
            </c:extLst>
          </c:dPt>
          <c:dPt>
            <c:idx val="1"/>
            <c:invertIfNegative val="0"/>
            <c:bubble3D val="0"/>
            <c:spPr>
              <a:solidFill>
                <a:srgbClr val="9F2936">
                  <a:lumMod val="40000"/>
                  <a:lumOff val="6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20E-4282-83FC-50EBAE04DA78}"/>
              </c:ext>
            </c:extLst>
          </c:dPt>
          <c:dPt>
            <c:idx val="2"/>
            <c:invertIfNegative val="0"/>
            <c:bubble3D val="0"/>
            <c:spPr>
              <a:solidFill>
                <a:srgbClr val="9F2936">
                  <a:lumMod val="40000"/>
                  <a:lumOff val="6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820E-4282-83FC-50EBAE04DA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BoB</c:v>
                </c:pt>
                <c:pt idx="1">
                  <c:v>Dena</c:v>
                </c:pt>
                <c:pt idx="2">
                  <c:v>Allahabad </c:v>
                </c:pt>
                <c:pt idx="3">
                  <c:v>PNB</c:v>
                </c:pt>
                <c:pt idx="4">
                  <c:v>SBI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-3342</c:v>
                </c:pt>
                <c:pt idx="1">
                  <c:v>-662.85</c:v>
                </c:pt>
                <c:pt idx="2">
                  <c:v>-486.14</c:v>
                </c:pt>
                <c:pt idx="3">
                  <c:v>51</c:v>
                </c:pt>
                <c:pt idx="4">
                  <c:v>1115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20E-4282-83FC-50EBAE04DA7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rgbClr val="FF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none" spc="20" normalizeH="0" baseline="0">
                <a:solidFill>
                  <a:schemeClr val="tx1"/>
                </a:solidFill>
                <a:effectLst/>
                <a:latin typeface="Franklin Gothic Heavy" panose="020B09030201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CRAR of SCB (Public + Private)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DB-4716-96A9-CD2446748E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2015-March</c:v>
                </c:pt>
                <c:pt idx="1">
                  <c:v>2015-Sept</c:v>
                </c:pt>
                <c:pt idx="2">
                  <c:v>BASEL-III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12.7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DB-4716-96A9-CD2446748E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47987183420256"/>
          <c:y val="0.25613748488907767"/>
          <c:w val="0.50933462862596723"/>
          <c:h val="0.6509338822273771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25FD-4B90-A8EB-89A58441CCF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25FD-4B90-A8EB-89A58441CCF4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25FD-4B90-A8EB-89A58441CCF4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25FD-4B90-A8EB-89A58441CCF4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25FD-4B90-A8EB-89A58441CCF4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25FD-4B90-A8EB-89A58441CCF4}"/>
              </c:ext>
            </c:extLst>
          </c:dPt>
          <c:dLbls>
            <c:dLbl>
              <c:idx val="0"/>
              <c:layout>
                <c:manualLayout>
                  <c:x val="1.0007610350076024E-2"/>
                  <c:y val="3.06904586705911E-2"/>
                </c:manualLayout>
              </c:layout>
              <c:spPr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ysClr val="windowText" lastClr="000000"/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474301585589468"/>
                      <c:h val="0.186254598969830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5-25FD-4B90-A8EB-89A58441CCF4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ysClr val="windowText" lastClr="000000"/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7-25FD-4B90-A8EB-89A58441CCF4}"/>
                </c:ext>
              </c:extLst>
            </c:dLbl>
            <c:dLbl>
              <c:idx val="2"/>
              <c:spPr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ysClr val="windowText" lastClr="000000"/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25FD-4B90-A8EB-89A58441CCF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25FD-4B90-A8EB-89A58441CCF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25FD-4B90-A8EB-89A58441CCF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25FD-4B90-A8EB-89A58441CC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spc="0" baseline="0">
                    <a:solidFill>
                      <a:schemeClr val="accen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Public</c:v>
                </c:pt>
                <c:pt idx="1">
                  <c:v>Private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</c:v>
                </c:pt>
                <c:pt idx="1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25FD-4B90-A8EB-89A58441CCF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5.png"/><Relationship Id="rId1" Type="http://schemas.openxmlformats.org/officeDocument/2006/relationships/image" Target="../media/image44.jpeg"/><Relationship Id="rId4" Type="http://schemas.openxmlformats.org/officeDocument/2006/relationships/image" Target="../media/image35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46.gif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gif"/><Relationship Id="rId9" Type="http://schemas.openxmlformats.org/officeDocument/2006/relationships/image" Target="../media/image60.jpe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diagrams/_rels/data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41.png"/><Relationship Id="rId2" Type="http://schemas.openxmlformats.org/officeDocument/2006/relationships/hyperlink" Target="https://www.youtube.com/watch?v=axb931-WrgA&amp;index=51&amp;list=PLAMBum9_RkuPPGvD7HI9wfsDSxWwJYz94" TargetMode="External"/><Relationship Id="rId1" Type="http://schemas.openxmlformats.org/officeDocument/2006/relationships/hyperlink" Target="https://www.youtube.com/watch?v=g_4I41vqqJQ&amp;list=PLAMBum9_RkuPPGvD7HI9wfsDSxWwJYz94&amp;index=84" TargetMode="Externa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diagrams/_rels/data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diagrams/_rels/data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image" Target="../media/image138.jpeg"/></Relationships>
</file>

<file path=ppt/diagrams/_rels/data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image" Target="../media/image138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4" Type="http://schemas.openxmlformats.org/officeDocument/2006/relationships/image" Target="../media/image40.jpeg"/></Relationships>
</file>

<file path=ppt/diagrams/_rels/data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diagrams/_rels/data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12.png"/><Relationship Id="rId1" Type="http://schemas.openxmlformats.org/officeDocument/2006/relationships/image" Target="../media/image159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12.png"/><Relationship Id="rId1" Type="http://schemas.openxmlformats.org/officeDocument/2006/relationships/image" Target="../media/image159.png"/></Relationships>
</file>

<file path=ppt/diagrams/_rels/data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2.png"/><Relationship Id="rId4" Type="http://schemas.openxmlformats.org/officeDocument/2006/relationships/image" Target="../media/image4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5.png"/><Relationship Id="rId1" Type="http://schemas.openxmlformats.org/officeDocument/2006/relationships/image" Target="../media/image44.jpeg"/><Relationship Id="rId4" Type="http://schemas.openxmlformats.org/officeDocument/2006/relationships/image" Target="../media/image35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46.gif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gif"/><Relationship Id="rId9" Type="http://schemas.openxmlformats.org/officeDocument/2006/relationships/image" Target="../media/image60.jpe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diagrams/_rels/drawing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diagrams/_rels/drawing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xb931-WrgA&amp;index=51&amp;list=PLAMBum9_RkuPPGvD7HI9wfsDSxWwJYz94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129.jpeg"/><Relationship Id="rId1" Type="http://schemas.openxmlformats.org/officeDocument/2006/relationships/image" Target="../media/image128.png"/><Relationship Id="rId6" Type="http://schemas.openxmlformats.org/officeDocument/2006/relationships/image" Target="../media/image131.jpeg"/><Relationship Id="rId5" Type="http://schemas.openxmlformats.org/officeDocument/2006/relationships/hyperlink" Target="https://www.youtube.com/watch?v=g_4I41vqqJQ&amp;list=PLAMBum9_RkuPPGvD7HI9wfsDSxWwJYz94&amp;index=84" TargetMode="External"/><Relationship Id="rId4" Type="http://schemas.openxmlformats.org/officeDocument/2006/relationships/image" Target="../media/image130.jpeg"/></Relationships>
</file>

<file path=ppt/diagrams/_rels/drawing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diagrams/_rels/drawing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image" Target="../media/image138.jpeg"/></Relationships>
</file>

<file path=ppt/diagrams/_rels/drawing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image" Target="../media/image138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4" Type="http://schemas.openxmlformats.org/officeDocument/2006/relationships/image" Target="../media/image40.jpeg"/></Relationships>
</file>

<file path=ppt/diagrams/_rels/drawing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diagrams/_rels/drawing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12.png"/><Relationship Id="rId1" Type="http://schemas.openxmlformats.org/officeDocument/2006/relationships/image" Target="../media/image15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12.png"/><Relationship Id="rId1" Type="http://schemas.openxmlformats.org/officeDocument/2006/relationships/image" Target="../media/image159.png"/></Relationships>
</file>

<file path=ppt/diagrams/_rels/drawing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2.png"/><Relationship Id="rId4" Type="http://schemas.openxmlformats.org/officeDocument/2006/relationships/image" Target="../media/image4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1.Banking Finance</a:t>
          </a: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6.HRD</a:t>
          </a: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2.Budget</a:t>
          </a: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3.BoP</a:t>
          </a: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4.Sectors</a:t>
          </a: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5.Infra</a:t>
          </a: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5C0EF4E3-9C7D-484E-8825-1992641D2C18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</dgm:pt>
    <dgm:pt modelId="{5FD58C56-AA69-475C-BF35-A8DFE38AEF8C}" type="pres">
      <dgm:prSet presAssocID="{BC25EFE1-2BFA-45D1-BED1-5AF39D46D79C}" presName="compNode" presStyleCnt="0"/>
      <dgm:spPr/>
    </dgm:pt>
    <dgm:pt modelId="{B2E61ABE-14A3-41EE-900C-0FE3CC582F36}" type="pres">
      <dgm:prSet presAssocID="{BC25EFE1-2BFA-45D1-BED1-5AF39D46D79C}" presName="pictRect" presStyleLbl="node1" presStyleIdx="0" presStyleCnt="6" custScaleX="14357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3CD56BD-07EA-49F8-B26E-0F6C72E30D0D}" type="pres">
      <dgm:prSet presAssocID="{BC25EFE1-2BFA-45D1-BED1-5AF39D46D79C}" presName="textRect" presStyleLbl="revTx" presStyleIdx="0" presStyleCnt="6">
        <dgm:presLayoutVars>
          <dgm:bulletEnabled val="1"/>
        </dgm:presLayoutVars>
      </dgm:prSet>
      <dgm:spPr/>
    </dgm:pt>
    <dgm:pt modelId="{DE32E73C-A97D-4F90-8E86-32D0401680D8}" type="pres">
      <dgm:prSet presAssocID="{2452F0F7-CA91-4F59-A564-1BB9BDA5CBBE}" presName="sibTrans" presStyleLbl="sibTrans2D1" presStyleIdx="0" presStyleCnt="0"/>
      <dgm:spPr/>
    </dgm:pt>
    <dgm:pt modelId="{A7B54A06-E4CD-4559-BC24-896D051D3071}" type="pres">
      <dgm:prSet presAssocID="{DB87FF95-AE72-426C-925E-B58F1E8198D3}" presName="compNode" presStyleCnt="0"/>
      <dgm:spPr/>
    </dgm:pt>
    <dgm:pt modelId="{072905E5-02C0-4B9D-A78A-1C9E182DD402}" type="pres">
      <dgm:prSet presAssocID="{DB87FF95-AE72-426C-925E-B58F1E8198D3}" presName="pictRect" presStyleLbl="node1" presStyleIdx="1" presStyleCnt="6" custScaleX="101186" custLinFactNeighborX="1576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8D7475C-202C-475C-9B93-922EA8AAE387}" type="pres">
      <dgm:prSet presAssocID="{DB87FF95-AE72-426C-925E-B58F1E8198D3}" presName="textRect" presStyleLbl="revTx" presStyleIdx="1" presStyleCnt="6">
        <dgm:presLayoutVars>
          <dgm:bulletEnabled val="1"/>
        </dgm:presLayoutVars>
      </dgm:prSet>
      <dgm:spPr/>
    </dgm:pt>
    <dgm:pt modelId="{AFB13461-EC6E-4E7A-AD70-2449CC8E8B69}" type="pres">
      <dgm:prSet presAssocID="{17734E8F-C091-40EB-8542-65713367BC76}" presName="sibTrans" presStyleLbl="sibTrans2D1" presStyleIdx="0" presStyleCnt="0"/>
      <dgm:spPr/>
    </dgm:pt>
    <dgm:pt modelId="{B1C8B396-6BD6-428B-BE96-A33E1FBC5CB4}" type="pres">
      <dgm:prSet presAssocID="{A3B89C89-4B08-4EF5-A029-FC7E4822579A}" presName="compNode" presStyleCnt="0"/>
      <dgm:spPr/>
    </dgm:pt>
    <dgm:pt modelId="{9BB3FB20-BC58-4E51-AB26-B8711C80BC0D}" type="pres">
      <dgm:prSet presAssocID="{A3B89C89-4B08-4EF5-A029-FC7E4822579A}" presName="pictRect" presStyleLbl="node1" presStyleIdx="2" presStyleCnt="6" custScaleX="13019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A2C8B8F-047A-432C-A2BE-8491F1C4FF64}" type="pres">
      <dgm:prSet presAssocID="{A3B89C89-4B08-4EF5-A029-FC7E4822579A}" presName="textRect" presStyleLbl="revTx" presStyleIdx="2" presStyleCnt="6">
        <dgm:presLayoutVars>
          <dgm:bulletEnabled val="1"/>
        </dgm:presLayoutVars>
      </dgm:prSet>
      <dgm:spPr/>
    </dgm:pt>
    <dgm:pt modelId="{564BBDF8-1A21-48F4-8225-423BB63E1CF6}" type="pres">
      <dgm:prSet presAssocID="{DE93F483-BCF9-4EED-B492-C3A2AD1CFD0B}" presName="sibTrans" presStyleLbl="sibTrans2D1" presStyleIdx="0" presStyleCnt="0"/>
      <dgm:spPr/>
    </dgm:pt>
    <dgm:pt modelId="{DDC5B2F9-C51A-4B93-A9BE-2CCF05E4E559}" type="pres">
      <dgm:prSet presAssocID="{2741AFDF-7DBB-4108-8A20-0357D5FBD3B8}" presName="compNode" presStyleCnt="0"/>
      <dgm:spPr/>
    </dgm:pt>
    <dgm:pt modelId="{68BB66D7-B9A7-4499-A0C3-D903C6C4E5A7}" type="pres">
      <dgm:prSet presAssocID="{2741AFDF-7DBB-4108-8A20-0357D5FBD3B8}" presName="pictRect" presStyleLbl="node1" presStyleIdx="3" presStyleCnt="6" custScaleX="128595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A59513C-5B03-4444-B016-439BA8B66BA0}" type="pres">
      <dgm:prSet presAssocID="{2741AFDF-7DBB-4108-8A20-0357D5FBD3B8}" presName="textRect" presStyleLbl="revTx" presStyleIdx="3" presStyleCnt="6">
        <dgm:presLayoutVars>
          <dgm:bulletEnabled val="1"/>
        </dgm:presLayoutVars>
      </dgm:prSet>
      <dgm:spPr/>
    </dgm:pt>
    <dgm:pt modelId="{AC804C88-3256-429B-9BF7-5A95461C2B93}" type="pres">
      <dgm:prSet presAssocID="{EF5125ED-C530-4CEB-9EA6-7ADF35D8B229}" presName="sibTrans" presStyleLbl="sibTrans2D1" presStyleIdx="0" presStyleCnt="0"/>
      <dgm:spPr/>
    </dgm:pt>
    <dgm:pt modelId="{5C9BE523-9CAD-4607-95FF-A4D8568DDA27}" type="pres">
      <dgm:prSet presAssocID="{1131737C-80FA-4CF1-AA8B-6A1C724BF69E}" presName="compNode" presStyleCnt="0"/>
      <dgm:spPr/>
    </dgm:pt>
    <dgm:pt modelId="{C0F8F930-9589-47C9-ADCA-138C8114A202}" type="pres">
      <dgm:prSet presAssocID="{1131737C-80FA-4CF1-AA8B-6A1C724BF69E}" presName="pictRect" presStyleLbl="node1" presStyleIdx="4" presStyleCnt="6" custScaleX="98271" custLinFactNeighborY="171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08735A5-7C41-41AA-895F-033E0A6EB1DB}" type="pres">
      <dgm:prSet presAssocID="{1131737C-80FA-4CF1-AA8B-6A1C724BF69E}" presName="textRect" presStyleLbl="revTx" presStyleIdx="4" presStyleCnt="6">
        <dgm:presLayoutVars>
          <dgm:bulletEnabled val="1"/>
        </dgm:presLayoutVars>
      </dgm:prSet>
      <dgm:spPr/>
    </dgm:pt>
    <dgm:pt modelId="{B8A04BE2-73A7-497B-986A-87EE8A36E81F}" type="pres">
      <dgm:prSet presAssocID="{6A23C22A-647E-4A08-835D-0C25C68A1D0F}" presName="sibTrans" presStyleLbl="sibTrans2D1" presStyleIdx="0" presStyleCnt="0"/>
      <dgm:spPr/>
    </dgm:pt>
    <dgm:pt modelId="{5A10BFDC-384B-48F5-8644-FD28285F5256}" type="pres">
      <dgm:prSet presAssocID="{42B6273D-8E60-40EC-97B9-4A300407A2FC}" presName="compNode" presStyleCnt="0"/>
      <dgm:spPr/>
    </dgm:pt>
    <dgm:pt modelId="{875A3CD9-EEDF-43CD-B1C3-993AA44790F6}" type="pres">
      <dgm:prSet presAssocID="{42B6273D-8E60-40EC-97B9-4A300407A2FC}" presName="pictRect" presStyleLbl="node1" presStyleIdx="5" presStyleCnt="6" custScaleX="72918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BDFF751-9367-48B7-BD8F-AE0044404ED0}" type="pres">
      <dgm:prSet presAssocID="{42B6273D-8E60-40EC-97B9-4A300407A2FC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45F6BC02-CA43-4B14-B1BE-3156AECE1F6F}" type="presOf" srcId="{BC25EFE1-2BFA-45D1-BED1-5AF39D46D79C}" destId="{63CD56BD-07EA-49F8-B26E-0F6C72E30D0D}" srcOrd="0" destOrd="0" presId="urn:microsoft.com/office/officeart/2005/8/layout/pList1"/>
    <dgm:cxn modelId="{8F4FB6D6-548B-4A2A-9488-50612FEC96BD}" type="presOf" srcId="{42B6273D-8E60-40EC-97B9-4A300407A2FC}" destId="{1BDFF751-9367-48B7-BD8F-AE0044404ED0}" srcOrd="0" destOrd="0" presId="urn:microsoft.com/office/officeart/2005/8/layout/pList1"/>
    <dgm:cxn modelId="{EA1D2297-B8EA-42EB-9917-D479570FEE41}" type="presOf" srcId="{1131737C-80FA-4CF1-AA8B-6A1C724BF69E}" destId="{B08735A5-7C41-41AA-895F-033E0A6EB1DB}" srcOrd="0" destOrd="0" presId="urn:microsoft.com/office/officeart/2005/8/layout/pList1"/>
    <dgm:cxn modelId="{326C21CC-A2DB-4D95-9778-FD533C7C4179}" type="presOf" srcId="{DB87FF95-AE72-426C-925E-B58F1E8198D3}" destId="{E8D7475C-202C-475C-9B93-922EA8AAE387}" srcOrd="0" destOrd="0" presId="urn:microsoft.com/office/officeart/2005/8/layout/pList1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26FBD2C6-8F78-4732-9EE7-A6849FA9F8F5}" type="presOf" srcId="{2452F0F7-CA91-4F59-A564-1BB9BDA5CBBE}" destId="{DE32E73C-A97D-4F90-8E86-32D0401680D8}" srcOrd="0" destOrd="0" presId="urn:microsoft.com/office/officeart/2005/8/layout/pList1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F7740691-8B03-475E-B2EF-D992DD1CF949}" type="presOf" srcId="{D8F21E9C-24CD-4C7E-865E-FE55F4AC12B3}" destId="{5C0EF4E3-9C7D-484E-8825-1992641D2C18}" srcOrd="0" destOrd="0" presId="urn:microsoft.com/office/officeart/2005/8/layout/pList1"/>
    <dgm:cxn modelId="{CCC958AA-8C2D-4C1D-BC79-67D538859B95}" type="presOf" srcId="{DE93F483-BCF9-4EED-B492-C3A2AD1CFD0B}" destId="{564BBDF8-1A21-48F4-8225-423BB63E1CF6}" srcOrd="0" destOrd="0" presId="urn:microsoft.com/office/officeart/2005/8/layout/pList1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619E0801-C693-43B5-9A9E-5076324DE29D}" type="presOf" srcId="{A3B89C89-4B08-4EF5-A029-FC7E4822579A}" destId="{EA2C8B8F-047A-432C-A2BE-8491F1C4FF64}" srcOrd="0" destOrd="0" presId="urn:microsoft.com/office/officeart/2005/8/layout/pList1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F22E97B4-F58C-46BC-8A4A-70138F2DABD0}" type="presOf" srcId="{17734E8F-C091-40EB-8542-65713367BC76}" destId="{AFB13461-EC6E-4E7A-AD70-2449CC8E8B69}" srcOrd="0" destOrd="0" presId="urn:microsoft.com/office/officeart/2005/8/layout/pList1"/>
    <dgm:cxn modelId="{F6342288-61A6-4FD2-9EDC-6DEABA8DA8E4}" type="presOf" srcId="{EF5125ED-C530-4CEB-9EA6-7ADF35D8B229}" destId="{AC804C88-3256-429B-9BF7-5A95461C2B93}" srcOrd="0" destOrd="0" presId="urn:microsoft.com/office/officeart/2005/8/layout/pList1"/>
    <dgm:cxn modelId="{391C0C5F-89B2-490E-8855-CBADC126A780}" type="presOf" srcId="{2741AFDF-7DBB-4108-8A20-0357D5FBD3B8}" destId="{BA59513C-5B03-4444-B016-439BA8B66BA0}" srcOrd="0" destOrd="0" presId="urn:microsoft.com/office/officeart/2005/8/layout/pList1"/>
    <dgm:cxn modelId="{69CC9BA7-F129-4B18-8CAD-C2AC793E4DDE}" type="presOf" srcId="{6A23C22A-647E-4A08-835D-0C25C68A1D0F}" destId="{B8A04BE2-73A7-497B-986A-87EE8A36E81F}" srcOrd="0" destOrd="0" presId="urn:microsoft.com/office/officeart/2005/8/layout/pList1"/>
    <dgm:cxn modelId="{5840E4D3-16C0-49DC-8E27-00D42FAE9CC6}" type="presParOf" srcId="{5C0EF4E3-9C7D-484E-8825-1992641D2C18}" destId="{5FD58C56-AA69-475C-BF35-A8DFE38AEF8C}" srcOrd="0" destOrd="0" presId="urn:microsoft.com/office/officeart/2005/8/layout/pList1"/>
    <dgm:cxn modelId="{E728AB91-58B4-46C8-8854-A8244AD17F64}" type="presParOf" srcId="{5FD58C56-AA69-475C-BF35-A8DFE38AEF8C}" destId="{B2E61ABE-14A3-41EE-900C-0FE3CC582F36}" srcOrd="0" destOrd="0" presId="urn:microsoft.com/office/officeart/2005/8/layout/pList1"/>
    <dgm:cxn modelId="{03AEDB77-CC34-4A83-987B-79E94698D28C}" type="presParOf" srcId="{5FD58C56-AA69-475C-BF35-A8DFE38AEF8C}" destId="{63CD56BD-07EA-49F8-B26E-0F6C72E30D0D}" srcOrd="1" destOrd="0" presId="urn:microsoft.com/office/officeart/2005/8/layout/pList1"/>
    <dgm:cxn modelId="{8F839CFF-89D7-4C9F-B61D-A9A3F70654D0}" type="presParOf" srcId="{5C0EF4E3-9C7D-484E-8825-1992641D2C18}" destId="{DE32E73C-A97D-4F90-8E86-32D0401680D8}" srcOrd="1" destOrd="0" presId="urn:microsoft.com/office/officeart/2005/8/layout/pList1"/>
    <dgm:cxn modelId="{9BA50A31-65DF-4349-84B3-69F98667CD42}" type="presParOf" srcId="{5C0EF4E3-9C7D-484E-8825-1992641D2C18}" destId="{A7B54A06-E4CD-4559-BC24-896D051D3071}" srcOrd="2" destOrd="0" presId="urn:microsoft.com/office/officeart/2005/8/layout/pList1"/>
    <dgm:cxn modelId="{260919DF-474F-4544-BBB3-BDD3A0D15028}" type="presParOf" srcId="{A7B54A06-E4CD-4559-BC24-896D051D3071}" destId="{072905E5-02C0-4B9D-A78A-1C9E182DD402}" srcOrd="0" destOrd="0" presId="urn:microsoft.com/office/officeart/2005/8/layout/pList1"/>
    <dgm:cxn modelId="{CB036B5B-1A72-468B-BA80-2155175970AE}" type="presParOf" srcId="{A7B54A06-E4CD-4559-BC24-896D051D3071}" destId="{E8D7475C-202C-475C-9B93-922EA8AAE387}" srcOrd="1" destOrd="0" presId="urn:microsoft.com/office/officeart/2005/8/layout/pList1"/>
    <dgm:cxn modelId="{71E56660-B94C-4502-A9A3-C02EC19EF8B4}" type="presParOf" srcId="{5C0EF4E3-9C7D-484E-8825-1992641D2C18}" destId="{AFB13461-EC6E-4E7A-AD70-2449CC8E8B69}" srcOrd="3" destOrd="0" presId="urn:microsoft.com/office/officeart/2005/8/layout/pList1"/>
    <dgm:cxn modelId="{38E0C064-7BE7-465A-8A60-2A9EC51C6C63}" type="presParOf" srcId="{5C0EF4E3-9C7D-484E-8825-1992641D2C18}" destId="{B1C8B396-6BD6-428B-BE96-A33E1FBC5CB4}" srcOrd="4" destOrd="0" presId="urn:microsoft.com/office/officeart/2005/8/layout/pList1"/>
    <dgm:cxn modelId="{962DA7AC-1F0E-40CC-A436-CDC267976316}" type="presParOf" srcId="{B1C8B396-6BD6-428B-BE96-A33E1FBC5CB4}" destId="{9BB3FB20-BC58-4E51-AB26-B8711C80BC0D}" srcOrd="0" destOrd="0" presId="urn:microsoft.com/office/officeart/2005/8/layout/pList1"/>
    <dgm:cxn modelId="{70D83B2D-B4A2-4253-8C92-AC1B23781D33}" type="presParOf" srcId="{B1C8B396-6BD6-428B-BE96-A33E1FBC5CB4}" destId="{EA2C8B8F-047A-432C-A2BE-8491F1C4FF64}" srcOrd="1" destOrd="0" presId="urn:microsoft.com/office/officeart/2005/8/layout/pList1"/>
    <dgm:cxn modelId="{98069C3C-A64E-4968-8C2F-BF1EDACDA251}" type="presParOf" srcId="{5C0EF4E3-9C7D-484E-8825-1992641D2C18}" destId="{564BBDF8-1A21-48F4-8225-423BB63E1CF6}" srcOrd="5" destOrd="0" presId="urn:microsoft.com/office/officeart/2005/8/layout/pList1"/>
    <dgm:cxn modelId="{2B4664EA-27C9-4272-8A5A-1955457EB58F}" type="presParOf" srcId="{5C0EF4E3-9C7D-484E-8825-1992641D2C18}" destId="{DDC5B2F9-C51A-4B93-A9BE-2CCF05E4E559}" srcOrd="6" destOrd="0" presId="urn:microsoft.com/office/officeart/2005/8/layout/pList1"/>
    <dgm:cxn modelId="{88A14DC2-898D-45E5-AF32-92464B26129C}" type="presParOf" srcId="{DDC5B2F9-C51A-4B93-A9BE-2CCF05E4E559}" destId="{68BB66D7-B9A7-4499-A0C3-D903C6C4E5A7}" srcOrd="0" destOrd="0" presId="urn:microsoft.com/office/officeart/2005/8/layout/pList1"/>
    <dgm:cxn modelId="{29938107-B166-4437-BABF-B7A6DA0B6FBD}" type="presParOf" srcId="{DDC5B2F9-C51A-4B93-A9BE-2CCF05E4E559}" destId="{BA59513C-5B03-4444-B016-439BA8B66BA0}" srcOrd="1" destOrd="0" presId="urn:microsoft.com/office/officeart/2005/8/layout/pList1"/>
    <dgm:cxn modelId="{D17ACE07-D6AA-48B2-ADC2-01DCA465EBA8}" type="presParOf" srcId="{5C0EF4E3-9C7D-484E-8825-1992641D2C18}" destId="{AC804C88-3256-429B-9BF7-5A95461C2B93}" srcOrd="7" destOrd="0" presId="urn:microsoft.com/office/officeart/2005/8/layout/pList1"/>
    <dgm:cxn modelId="{6DAC4A2C-0F30-4E9C-BC74-8628C6F6DBB3}" type="presParOf" srcId="{5C0EF4E3-9C7D-484E-8825-1992641D2C18}" destId="{5C9BE523-9CAD-4607-95FF-A4D8568DDA27}" srcOrd="8" destOrd="0" presId="urn:microsoft.com/office/officeart/2005/8/layout/pList1"/>
    <dgm:cxn modelId="{80B881FF-7A70-473D-ADC0-C7707F5CDF3B}" type="presParOf" srcId="{5C9BE523-9CAD-4607-95FF-A4D8568DDA27}" destId="{C0F8F930-9589-47C9-ADCA-138C8114A202}" srcOrd="0" destOrd="0" presId="urn:microsoft.com/office/officeart/2005/8/layout/pList1"/>
    <dgm:cxn modelId="{5E4BC9E9-4F93-4747-AACD-AAB6F74685F8}" type="presParOf" srcId="{5C9BE523-9CAD-4607-95FF-A4D8568DDA27}" destId="{B08735A5-7C41-41AA-895F-033E0A6EB1DB}" srcOrd="1" destOrd="0" presId="urn:microsoft.com/office/officeart/2005/8/layout/pList1"/>
    <dgm:cxn modelId="{2367660E-C2BD-4633-8D75-08B0369299F3}" type="presParOf" srcId="{5C0EF4E3-9C7D-484E-8825-1992641D2C18}" destId="{B8A04BE2-73A7-497B-986A-87EE8A36E81F}" srcOrd="9" destOrd="0" presId="urn:microsoft.com/office/officeart/2005/8/layout/pList1"/>
    <dgm:cxn modelId="{BEE177B6-8F14-4C64-B20E-EDC91CB4864F}" type="presParOf" srcId="{5C0EF4E3-9C7D-484E-8825-1992641D2C18}" destId="{5A10BFDC-384B-48F5-8644-FD28285F5256}" srcOrd="10" destOrd="0" presId="urn:microsoft.com/office/officeart/2005/8/layout/pList1"/>
    <dgm:cxn modelId="{AEAC014C-3661-4AFA-B0FF-E9683BB0B479}" type="presParOf" srcId="{5A10BFDC-384B-48F5-8644-FD28285F5256}" destId="{875A3CD9-EEDF-43CD-B1C3-993AA44790F6}" srcOrd="0" destOrd="0" presId="urn:microsoft.com/office/officeart/2005/8/layout/pList1"/>
    <dgm:cxn modelId="{CA135700-4899-4B6C-9C8D-1F48DF160153}" type="presParOf" srcId="{5A10BFDC-384B-48F5-8644-FD28285F5256}" destId="{1BDFF751-9367-48B7-BD8F-AE0044404ED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1A6A62-E03D-4D01-B34C-2F45C6B4FF85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82A5CA1-C68A-4E96-9D48-23F698BEBFB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V1C5:-Mother and Child</a:t>
          </a:r>
        </a:p>
      </dgm:t>
    </dgm:pt>
    <dgm:pt modelId="{EF054904-C3CD-4EAD-AE6A-841FA3119232}" type="parTrans" cxnId="{2764FF88-4CA6-4B89-9947-5925452A68F5}">
      <dgm:prSet/>
      <dgm:spPr/>
      <dgm:t>
        <a:bodyPr/>
        <a:lstStyle/>
        <a:p>
          <a:endParaRPr lang="en-US"/>
        </a:p>
      </dgm:t>
    </dgm:pt>
    <dgm:pt modelId="{FA12493A-F1C6-45D0-A989-CC7E2870907B}" type="sibTrans" cxnId="{2764FF88-4CA6-4B89-9947-5925452A68F5}">
      <dgm:prSet/>
      <dgm:spPr/>
      <dgm:t>
        <a:bodyPr/>
        <a:lstStyle/>
        <a:p>
          <a:endParaRPr lang="en-US"/>
        </a:p>
      </dgm:t>
    </dgm:pt>
    <dgm:pt modelId="{FA488C78-6C8C-483F-A06E-5409FB450BBB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Need Early life intervention; Stop open defecation</a:t>
          </a:r>
        </a:p>
      </dgm:t>
    </dgm:pt>
    <dgm:pt modelId="{EF887900-6AC8-4FB7-9280-9E5918F61159}" type="parTrans" cxnId="{90697FBB-DF5F-4D1C-ABE6-D1D1D9D4EA61}">
      <dgm:prSet/>
      <dgm:spPr/>
      <dgm:t>
        <a:bodyPr/>
        <a:lstStyle/>
        <a:p>
          <a:endParaRPr lang="en-US"/>
        </a:p>
      </dgm:t>
    </dgm:pt>
    <dgm:pt modelId="{75FC7AC1-5DA9-40F3-894D-6719BCC4FBF4}" type="sibTrans" cxnId="{90697FBB-DF5F-4D1C-ABE6-D1D1D9D4EA61}">
      <dgm:prSet/>
      <dgm:spPr/>
      <dgm:t>
        <a:bodyPr/>
        <a:lstStyle/>
        <a:p>
          <a:endParaRPr lang="en-US"/>
        </a:p>
      </dgm:t>
    </dgm:pt>
    <dgm:pt modelId="{65F3A96D-D8B4-41EC-B943-EB3DBDDF3AC4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Weak Infant=low cognitive= can't Clear CSAT/CAT</a:t>
          </a:r>
        </a:p>
      </dgm:t>
    </dgm:pt>
    <dgm:pt modelId="{9F00E80F-EA53-4BCF-9EE3-686ACFADB8BE}" type="parTrans" cxnId="{FB43FBC1-5617-4357-A9AE-76399D2FC716}">
      <dgm:prSet/>
      <dgm:spPr/>
      <dgm:t>
        <a:bodyPr/>
        <a:lstStyle/>
        <a:p>
          <a:endParaRPr lang="en-US"/>
        </a:p>
      </dgm:t>
    </dgm:pt>
    <dgm:pt modelId="{11FFAD24-053B-4879-9D8F-AE35E50EA629}" type="sibTrans" cxnId="{FB43FBC1-5617-4357-A9AE-76399D2FC716}">
      <dgm:prSet/>
      <dgm:spPr/>
      <dgm:t>
        <a:bodyPr/>
        <a:lstStyle/>
        <a:p>
          <a:endParaRPr lang="en-US"/>
        </a:p>
      </dgm:t>
    </dgm:pt>
    <dgm:pt modelId="{7CFDC251-01F4-4753-9ABC-0CE4BA4E929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V1C6:-Bounties for the Well-Off</a:t>
          </a:r>
        </a:p>
      </dgm:t>
    </dgm:pt>
    <dgm:pt modelId="{B8A3BB9B-F3E4-42B8-B4E7-57D5175A093A}" type="parTrans" cxnId="{1D3476F6-ECD3-490C-9DD9-7ABB7E6143CD}">
      <dgm:prSet/>
      <dgm:spPr/>
      <dgm:t>
        <a:bodyPr/>
        <a:lstStyle/>
        <a:p>
          <a:endParaRPr lang="en-US"/>
        </a:p>
      </dgm:t>
    </dgm:pt>
    <dgm:pt modelId="{18EDB96B-10F0-42CB-81B3-85CA67AB18AC}" type="sibTrans" cxnId="{1D3476F6-ECD3-490C-9DD9-7ABB7E6143CD}">
      <dgm:prSet/>
      <dgm:spPr/>
      <dgm:t>
        <a:bodyPr/>
        <a:lstStyle/>
        <a:p>
          <a:endParaRPr lang="en-US"/>
        </a:p>
      </dgm:t>
    </dgm:pt>
    <dgm:pt modelId="{0FEC08BB-4D1E-4A9A-BDDB-40E47E4ED7E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Middle &amp; rich benefiting ~1 Lakh cr.</a:t>
          </a:r>
        </a:p>
      </dgm:t>
    </dgm:pt>
    <dgm:pt modelId="{EFFC6208-186A-41AE-BE39-185E3C7178B3}" type="parTrans" cxnId="{3E17D9D0-6793-4219-9FF4-A18032CE00F6}">
      <dgm:prSet/>
      <dgm:spPr/>
      <dgm:t>
        <a:bodyPr/>
        <a:lstStyle/>
        <a:p>
          <a:endParaRPr lang="en-US"/>
        </a:p>
      </dgm:t>
    </dgm:pt>
    <dgm:pt modelId="{8AC7852F-496F-4813-AE43-2E4DB94E524A}" type="sibTrans" cxnId="{3E17D9D0-6793-4219-9FF4-A18032CE00F6}">
      <dgm:prSet/>
      <dgm:spPr/>
      <dgm:t>
        <a:bodyPr/>
        <a:lstStyle/>
        <a:p>
          <a:endParaRPr lang="en-US"/>
        </a:p>
      </dgm:t>
    </dgm:pt>
    <dgm:pt modelId="{694071DD-8925-4973-BE20-5997DC10C82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fix LPG (10 cylinder), PPF-tax, small saving, railways etc.</a:t>
          </a:r>
        </a:p>
      </dgm:t>
    </dgm:pt>
    <dgm:pt modelId="{C5E0AAD4-537C-480F-AD6D-3D705E3A0F9C}" type="parTrans" cxnId="{90D5FCB1-1BB3-4A40-94BE-A9BD30F7A629}">
      <dgm:prSet/>
      <dgm:spPr/>
      <dgm:t>
        <a:bodyPr/>
        <a:lstStyle/>
        <a:p>
          <a:endParaRPr lang="en-US"/>
        </a:p>
      </dgm:t>
    </dgm:pt>
    <dgm:pt modelId="{320BA5FC-61CB-46E3-B8AB-3AC090CD489D}" type="sibTrans" cxnId="{90D5FCB1-1BB3-4A40-94BE-A9BD30F7A629}">
      <dgm:prSet/>
      <dgm:spPr/>
      <dgm:t>
        <a:bodyPr/>
        <a:lstStyle/>
        <a:p>
          <a:endParaRPr lang="en-US"/>
        </a:p>
      </dgm:t>
    </dgm:pt>
    <dgm:pt modelId="{FEC64C2F-6B22-4304-A2F9-C505958E25BD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V1C7:-Fiscal Capacity for the 21st Century</a:t>
          </a:r>
        </a:p>
      </dgm:t>
    </dgm:pt>
    <dgm:pt modelId="{F92BD282-6C51-4B93-A376-73DE9484FA51}" type="parTrans" cxnId="{C99DA270-20DF-421B-9C9B-89A855CCA235}">
      <dgm:prSet/>
      <dgm:spPr/>
      <dgm:t>
        <a:bodyPr/>
        <a:lstStyle/>
        <a:p>
          <a:endParaRPr lang="en-US"/>
        </a:p>
      </dgm:t>
    </dgm:pt>
    <dgm:pt modelId="{7A805A34-9731-42E3-A5B3-8337A74F2EC8}" type="sibTrans" cxnId="{C99DA270-20DF-421B-9C9B-89A855CCA235}">
      <dgm:prSet/>
      <dgm:spPr/>
      <dgm:t>
        <a:bodyPr/>
        <a:lstStyle/>
        <a:p>
          <a:endParaRPr lang="en-US"/>
        </a:p>
      </dgm:t>
    </dgm:pt>
    <dgm:pt modelId="{7ED058C4-3CFE-40F3-B9FC-8D3BC0890F9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Democracy Contract=Voting+Tax</a:t>
          </a:r>
        </a:p>
      </dgm:t>
    </dgm:pt>
    <dgm:pt modelId="{D2A3BA8D-9A55-477B-81F3-7544D101F0C8}" type="parTrans" cxnId="{F1890833-20C5-4844-BFE4-3BC57F797FF5}">
      <dgm:prSet/>
      <dgm:spPr/>
      <dgm:t>
        <a:bodyPr/>
        <a:lstStyle/>
        <a:p>
          <a:endParaRPr lang="en-US"/>
        </a:p>
      </dgm:t>
    </dgm:pt>
    <dgm:pt modelId="{A5A33824-E963-498E-A745-00EC4C6C93C0}" type="sibTrans" cxnId="{F1890833-20C5-4844-BFE4-3BC57F797FF5}">
      <dgm:prSet/>
      <dgm:spPr/>
      <dgm:t>
        <a:bodyPr/>
        <a:lstStyle/>
        <a:p>
          <a:endParaRPr lang="en-US"/>
        </a:p>
      </dgm:t>
    </dgm:pt>
    <dgm:pt modelId="{68C288AC-98B4-4020-BF0E-C71FC1B9C7FE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Improve service delivery; Increase tax collection</a:t>
          </a:r>
        </a:p>
      </dgm:t>
    </dgm:pt>
    <dgm:pt modelId="{698ED3A3-DC85-4290-BB05-D250285D0B4F}" type="parTrans" cxnId="{459D1A46-713B-45AE-9B36-CC40A01B9CE3}">
      <dgm:prSet/>
      <dgm:spPr/>
      <dgm:t>
        <a:bodyPr/>
        <a:lstStyle/>
        <a:p>
          <a:endParaRPr lang="en-US"/>
        </a:p>
      </dgm:t>
    </dgm:pt>
    <dgm:pt modelId="{E5112E9F-298F-42D7-930E-C5ACE0EA8A2E}" type="sibTrans" cxnId="{459D1A46-713B-45AE-9B36-CC40A01B9CE3}">
      <dgm:prSet/>
      <dgm:spPr/>
      <dgm:t>
        <a:bodyPr/>
        <a:lstStyle/>
        <a:p>
          <a:endParaRPr lang="en-US"/>
        </a:p>
      </dgm:t>
    </dgm:pt>
    <dgm:pt modelId="{7A145C80-DC16-48E0-B6EF-759972D6920A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V1C8:-Preferential Trade Agreements</a:t>
          </a:r>
        </a:p>
      </dgm:t>
    </dgm:pt>
    <dgm:pt modelId="{C5B39C8E-4164-46A5-B2FB-13BB853ECAD5}" type="parTrans" cxnId="{2CA8C01A-C65F-4C95-A19F-A4C756DB4AAC}">
      <dgm:prSet/>
      <dgm:spPr/>
      <dgm:t>
        <a:bodyPr/>
        <a:lstStyle/>
        <a:p>
          <a:endParaRPr lang="en-US"/>
        </a:p>
      </dgm:t>
    </dgm:pt>
    <dgm:pt modelId="{69E0B867-9BBD-4900-A287-E4C74B3C19F2}" type="sibTrans" cxnId="{2CA8C01A-C65F-4C95-A19F-A4C756DB4AAC}">
      <dgm:prSet/>
      <dgm:spPr/>
      <dgm:t>
        <a:bodyPr/>
        <a:lstStyle/>
        <a:p>
          <a:endParaRPr lang="en-US"/>
        </a:p>
      </dgm:t>
    </dgm:pt>
    <dgm:pt modelId="{20629BBC-BA64-413F-9AE2-E9E5769A29B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yes FTA helped India but helped partners "more"</a:t>
          </a:r>
        </a:p>
      </dgm:t>
    </dgm:pt>
    <dgm:pt modelId="{E753EB85-20D8-4AF1-9939-34BFE93EAD53}" type="parTrans" cxnId="{5F1AB171-2747-44BF-8BCB-B17DB39CE62A}">
      <dgm:prSet/>
      <dgm:spPr/>
      <dgm:t>
        <a:bodyPr/>
        <a:lstStyle/>
        <a:p>
          <a:endParaRPr lang="en-US"/>
        </a:p>
      </dgm:t>
    </dgm:pt>
    <dgm:pt modelId="{1448DB73-200E-4866-8B39-240E48D5F9C0}" type="sibTrans" cxnId="{5F1AB171-2747-44BF-8BCB-B17DB39CE62A}">
      <dgm:prSet/>
      <dgm:spPr/>
      <dgm:t>
        <a:bodyPr/>
        <a:lstStyle/>
        <a:p>
          <a:endParaRPr lang="en-US"/>
        </a:p>
      </dgm:t>
    </dgm:pt>
    <dgm:pt modelId="{D3D46537-686E-40B5-A856-6E025047555A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Threat of Mega regional agreements</a:t>
          </a:r>
        </a:p>
      </dgm:t>
    </dgm:pt>
    <dgm:pt modelId="{4AB3A47A-5340-4638-AE65-DCCC0E4B267F}" type="parTrans" cxnId="{211C40BA-3BC5-485B-8575-41471F1F222C}">
      <dgm:prSet/>
      <dgm:spPr/>
      <dgm:t>
        <a:bodyPr/>
        <a:lstStyle/>
        <a:p>
          <a:endParaRPr lang="en-US"/>
        </a:p>
      </dgm:t>
    </dgm:pt>
    <dgm:pt modelId="{B49F576C-F127-4185-AB2B-31B1CC3DA135}" type="sibTrans" cxnId="{211C40BA-3BC5-485B-8575-41471F1F222C}">
      <dgm:prSet/>
      <dgm:spPr/>
      <dgm:t>
        <a:bodyPr/>
        <a:lstStyle/>
        <a:p>
          <a:endParaRPr lang="en-US"/>
        </a:p>
      </dgm:t>
    </dgm:pt>
    <dgm:pt modelId="{A961E86E-DD16-4507-BF7F-6185C46DDA41}" type="pres">
      <dgm:prSet presAssocID="{791A6A62-E03D-4D01-B34C-2F45C6B4FF85}" presName="linear" presStyleCnt="0">
        <dgm:presLayoutVars>
          <dgm:dir/>
          <dgm:resizeHandles val="exact"/>
        </dgm:presLayoutVars>
      </dgm:prSet>
      <dgm:spPr/>
    </dgm:pt>
    <dgm:pt modelId="{9DC173F6-E2EB-4932-A8C0-AFD1341DA3A8}" type="pres">
      <dgm:prSet presAssocID="{582A5CA1-C68A-4E96-9D48-23F698BEBFB8}" presName="comp" presStyleCnt="0"/>
      <dgm:spPr/>
    </dgm:pt>
    <dgm:pt modelId="{3F4DD859-E7C0-4CBF-B231-A6744BC0F9EC}" type="pres">
      <dgm:prSet presAssocID="{582A5CA1-C68A-4E96-9D48-23F698BEBFB8}" presName="box" presStyleLbl="node1" presStyleIdx="0" presStyleCnt="4"/>
      <dgm:spPr/>
    </dgm:pt>
    <dgm:pt modelId="{23F7359D-5C14-4054-BFE6-DBD6DB997009}" type="pres">
      <dgm:prSet presAssocID="{582A5CA1-C68A-4E96-9D48-23F698BEBFB8}" presName="img" presStyleLbl="fgImgPlace1" presStyleIdx="0" presStyleCnt="4" custScaleX="6180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A8B51973-AB76-4256-B330-50A9A323E9A6}" type="pres">
      <dgm:prSet presAssocID="{582A5CA1-C68A-4E96-9D48-23F698BEBFB8}" presName="text" presStyleLbl="node1" presStyleIdx="0" presStyleCnt="4">
        <dgm:presLayoutVars>
          <dgm:bulletEnabled val="1"/>
        </dgm:presLayoutVars>
      </dgm:prSet>
      <dgm:spPr/>
    </dgm:pt>
    <dgm:pt modelId="{B8026F1E-8C5F-44AA-87A1-66C075084922}" type="pres">
      <dgm:prSet presAssocID="{FA12493A-F1C6-45D0-A989-CC7E2870907B}" presName="spacer" presStyleCnt="0"/>
      <dgm:spPr/>
    </dgm:pt>
    <dgm:pt modelId="{3591CFE6-896D-45EC-8062-0A47B4401121}" type="pres">
      <dgm:prSet presAssocID="{7CFDC251-01F4-4753-9ABC-0CE4BA4E9295}" presName="comp" presStyleCnt="0"/>
      <dgm:spPr/>
    </dgm:pt>
    <dgm:pt modelId="{6C8C5F86-6216-462B-9DF3-782E9EDD06D8}" type="pres">
      <dgm:prSet presAssocID="{7CFDC251-01F4-4753-9ABC-0CE4BA4E9295}" presName="box" presStyleLbl="node1" presStyleIdx="1" presStyleCnt="4"/>
      <dgm:spPr/>
    </dgm:pt>
    <dgm:pt modelId="{ABE9E53D-4E16-4E63-9861-54150BE13C11}" type="pres">
      <dgm:prSet presAssocID="{7CFDC251-01F4-4753-9ABC-0CE4BA4E9295}" presName="img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7684F6D0-4154-4C28-835C-659300E5546A}" type="pres">
      <dgm:prSet presAssocID="{7CFDC251-01F4-4753-9ABC-0CE4BA4E9295}" presName="text" presStyleLbl="node1" presStyleIdx="1" presStyleCnt="4">
        <dgm:presLayoutVars>
          <dgm:bulletEnabled val="1"/>
        </dgm:presLayoutVars>
      </dgm:prSet>
      <dgm:spPr/>
    </dgm:pt>
    <dgm:pt modelId="{5BE4FB38-9906-417A-B01B-785BBA4EF6D3}" type="pres">
      <dgm:prSet presAssocID="{18EDB96B-10F0-42CB-81B3-85CA67AB18AC}" presName="spacer" presStyleCnt="0"/>
      <dgm:spPr/>
    </dgm:pt>
    <dgm:pt modelId="{81A83FF2-C9DA-42C0-BC0C-92B79BE3D92D}" type="pres">
      <dgm:prSet presAssocID="{FEC64C2F-6B22-4304-A2F9-C505958E25BD}" presName="comp" presStyleCnt="0"/>
      <dgm:spPr/>
    </dgm:pt>
    <dgm:pt modelId="{F2C1DB54-8DCE-4D6E-AFC7-CAF67DB37AB1}" type="pres">
      <dgm:prSet presAssocID="{FEC64C2F-6B22-4304-A2F9-C505958E25BD}" presName="box" presStyleLbl="node1" presStyleIdx="2" presStyleCnt="4"/>
      <dgm:spPr/>
    </dgm:pt>
    <dgm:pt modelId="{B5F5AF42-D64B-4378-8597-E0BD12CD48B1}" type="pres">
      <dgm:prSet presAssocID="{FEC64C2F-6B22-4304-A2F9-C505958E25BD}" presName="img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96BEBE2-5AF7-4DF8-9B35-C91B4519ABB4}" type="pres">
      <dgm:prSet presAssocID="{FEC64C2F-6B22-4304-A2F9-C505958E25BD}" presName="text" presStyleLbl="node1" presStyleIdx="2" presStyleCnt="4">
        <dgm:presLayoutVars>
          <dgm:bulletEnabled val="1"/>
        </dgm:presLayoutVars>
      </dgm:prSet>
      <dgm:spPr/>
    </dgm:pt>
    <dgm:pt modelId="{90A7E544-61B6-4147-A591-D840CC52C49E}" type="pres">
      <dgm:prSet presAssocID="{7A805A34-9731-42E3-A5B3-8337A74F2EC8}" presName="spacer" presStyleCnt="0"/>
      <dgm:spPr/>
    </dgm:pt>
    <dgm:pt modelId="{A53808EB-3530-429C-9963-4A0BC1355C05}" type="pres">
      <dgm:prSet presAssocID="{7A145C80-DC16-48E0-B6EF-759972D6920A}" presName="comp" presStyleCnt="0"/>
      <dgm:spPr/>
    </dgm:pt>
    <dgm:pt modelId="{A4E41224-5045-4558-8EBD-644620B2D839}" type="pres">
      <dgm:prSet presAssocID="{7A145C80-DC16-48E0-B6EF-759972D6920A}" presName="box" presStyleLbl="node1" presStyleIdx="3" presStyleCnt="4"/>
      <dgm:spPr/>
    </dgm:pt>
    <dgm:pt modelId="{BD225F5D-4949-442B-A534-B32418593DB5}" type="pres">
      <dgm:prSet presAssocID="{7A145C80-DC16-48E0-B6EF-759972D6920A}" presName="img" presStyleLbl="fgImgPlace1" presStyleIdx="3" presStyleCnt="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606EF42-AF0C-4094-ABB9-175775011AB8}" type="pres">
      <dgm:prSet presAssocID="{7A145C80-DC16-48E0-B6EF-759972D6920A}" presName="text" presStyleLbl="node1" presStyleIdx="3" presStyleCnt="4">
        <dgm:presLayoutVars>
          <dgm:bulletEnabled val="1"/>
        </dgm:presLayoutVars>
      </dgm:prSet>
      <dgm:spPr/>
    </dgm:pt>
  </dgm:ptLst>
  <dgm:cxnLst>
    <dgm:cxn modelId="{2764FF88-4CA6-4B89-9947-5925452A68F5}" srcId="{791A6A62-E03D-4D01-B34C-2F45C6B4FF85}" destId="{582A5CA1-C68A-4E96-9D48-23F698BEBFB8}" srcOrd="0" destOrd="0" parTransId="{EF054904-C3CD-4EAD-AE6A-841FA3119232}" sibTransId="{FA12493A-F1C6-45D0-A989-CC7E2870907B}"/>
    <dgm:cxn modelId="{B09152EC-227F-4EF4-B657-58BE48264484}" type="presOf" srcId="{65F3A96D-D8B4-41EC-B943-EB3DBDDF3AC4}" destId="{A8B51973-AB76-4256-B330-50A9A323E9A6}" srcOrd="1" destOrd="2" presId="urn:microsoft.com/office/officeart/2005/8/layout/vList4"/>
    <dgm:cxn modelId="{5ED08078-1438-4ADB-9052-3EB5D41050EE}" type="presOf" srcId="{582A5CA1-C68A-4E96-9D48-23F698BEBFB8}" destId="{3F4DD859-E7C0-4CBF-B231-A6744BC0F9EC}" srcOrd="0" destOrd="0" presId="urn:microsoft.com/office/officeart/2005/8/layout/vList4"/>
    <dgm:cxn modelId="{8625F36C-9121-4AA8-BC39-C2116160B41B}" type="presOf" srcId="{68C288AC-98B4-4020-BF0E-C71FC1B9C7FE}" destId="{F2C1DB54-8DCE-4D6E-AFC7-CAF67DB37AB1}" srcOrd="0" destOrd="2" presId="urn:microsoft.com/office/officeart/2005/8/layout/vList4"/>
    <dgm:cxn modelId="{597980B0-65B3-4332-97FE-CFC387EBBEAA}" type="presOf" srcId="{20629BBC-BA64-413F-9AE2-E9E5769A29B0}" destId="{A4E41224-5045-4558-8EBD-644620B2D839}" srcOrd="0" destOrd="1" presId="urn:microsoft.com/office/officeart/2005/8/layout/vList4"/>
    <dgm:cxn modelId="{598EEEDE-E812-4971-A6C1-1EBDBCA8A4A8}" type="presOf" srcId="{FEC64C2F-6B22-4304-A2F9-C505958E25BD}" destId="{F2C1DB54-8DCE-4D6E-AFC7-CAF67DB37AB1}" srcOrd="0" destOrd="0" presId="urn:microsoft.com/office/officeart/2005/8/layout/vList4"/>
    <dgm:cxn modelId="{C99DA270-20DF-421B-9C9B-89A855CCA235}" srcId="{791A6A62-E03D-4D01-B34C-2F45C6B4FF85}" destId="{FEC64C2F-6B22-4304-A2F9-C505958E25BD}" srcOrd="2" destOrd="0" parTransId="{F92BD282-6C51-4B93-A376-73DE9484FA51}" sibTransId="{7A805A34-9731-42E3-A5B3-8337A74F2EC8}"/>
    <dgm:cxn modelId="{72BEEB34-0E8C-4B59-B2F6-96A80864E1FF}" type="presOf" srcId="{7ED058C4-3CFE-40F3-B9FC-8D3BC0890F91}" destId="{B96BEBE2-5AF7-4DF8-9B35-C91B4519ABB4}" srcOrd="1" destOrd="1" presId="urn:microsoft.com/office/officeart/2005/8/layout/vList4"/>
    <dgm:cxn modelId="{90697FBB-DF5F-4D1C-ABE6-D1D1D9D4EA61}" srcId="{582A5CA1-C68A-4E96-9D48-23F698BEBFB8}" destId="{FA488C78-6C8C-483F-A06E-5409FB450BBB}" srcOrd="0" destOrd="0" parTransId="{EF887900-6AC8-4FB7-9280-9E5918F61159}" sibTransId="{75FC7AC1-5DA9-40F3-894D-6719BCC4FBF4}"/>
    <dgm:cxn modelId="{0AE91EA8-80F8-431D-84C4-28C11ED41C8B}" type="presOf" srcId="{FA488C78-6C8C-483F-A06E-5409FB450BBB}" destId="{A8B51973-AB76-4256-B330-50A9A323E9A6}" srcOrd="1" destOrd="1" presId="urn:microsoft.com/office/officeart/2005/8/layout/vList4"/>
    <dgm:cxn modelId="{48141580-6CA9-47F8-A228-3CB46236DAEF}" type="presOf" srcId="{0FEC08BB-4D1E-4A9A-BDDB-40E47E4ED7E5}" destId="{6C8C5F86-6216-462B-9DF3-782E9EDD06D8}" srcOrd="0" destOrd="1" presId="urn:microsoft.com/office/officeart/2005/8/layout/vList4"/>
    <dgm:cxn modelId="{459D1A46-713B-45AE-9B36-CC40A01B9CE3}" srcId="{FEC64C2F-6B22-4304-A2F9-C505958E25BD}" destId="{68C288AC-98B4-4020-BF0E-C71FC1B9C7FE}" srcOrd="1" destOrd="0" parTransId="{698ED3A3-DC85-4290-BB05-D250285D0B4F}" sibTransId="{E5112E9F-298F-42D7-930E-C5ACE0EA8A2E}"/>
    <dgm:cxn modelId="{152E6893-7863-4992-AE33-4B04D9178769}" type="presOf" srcId="{D3D46537-686E-40B5-A856-6E025047555A}" destId="{A4E41224-5045-4558-8EBD-644620B2D839}" srcOrd="0" destOrd="2" presId="urn:microsoft.com/office/officeart/2005/8/layout/vList4"/>
    <dgm:cxn modelId="{2CA8C01A-C65F-4C95-A19F-A4C756DB4AAC}" srcId="{791A6A62-E03D-4D01-B34C-2F45C6B4FF85}" destId="{7A145C80-DC16-48E0-B6EF-759972D6920A}" srcOrd="3" destOrd="0" parTransId="{C5B39C8E-4164-46A5-B2FB-13BB853ECAD5}" sibTransId="{69E0B867-9BBD-4900-A287-E4C74B3C19F2}"/>
    <dgm:cxn modelId="{6CFFC0F7-2299-4931-87DF-D654D9F48487}" type="presOf" srcId="{68C288AC-98B4-4020-BF0E-C71FC1B9C7FE}" destId="{B96BEBE2-5AF7-4DF8-9B35-C91B4519ABB4}" srcOrd="1" destOrd="2" presId="urn:microsoft.com/office/officeart/2005/8/layout/vList4"/>
    <dgm:cxn modelId="{94378DBF-65EF-4E6F-862D-B08D4D94D2AC}" type="presOf" srcId="{0FEC08BB-4D1E-4A9A-BDDB-40E47E4ED7E5}" destId="{7684F6D0-4154-4C28-835C-659300E5546A}" srcOrd="1" destOrd="1" presId="urn:microsoft.com/office/officeart/2005/8/layout/vList4"/>
    <dgm:cxn modelId="{F99D7BCB-215D-45A0-8DAF-DA860A3475D2}" type="presOf" srcId="{7ED058C4-3CFE-40F3-B9FC-8D3BC0890F91}" destId="{F2C1DB54-8DCE-4D6E-AFC7-CAF67DB37AB1}" srcOrd="0" destOrd="1" presId="urn:microsoft.com/office/officeart/2005/8/layout/vList4"/>
    <dgm:cxn modelId="{5AEE075D-390E-4518-B0FA-D5234CD0FBA8}" type="presOf" srcId="{FA488C78-6C8C-483F-A06E-5409FB450BBB}" destId="{3F4DD859-E7C0-4CBF-B231-A6744BC0F9EC}" srcOrd="0" destOrd="1" presId="urn:microsoft.com/office/officeart/2005/8/layout/vList4"/>
    <dgm:cxn modelId="{E85CA39E-D75D-4A3B-9013-3D7033100D3C}" type="presOf" srcId="{582A5CA1-C68A-4E96-9D48-23F698BEBFB8}" destId="{A8B51973-AB76-4256-B330-50A9A323E9A6}" srcOrd="1" destOrd="0" presId="urn:microsoft.com/office/officeart/2005/8/layout/vList4"/>
    <dgm:cxn modelId="{FB43FBC1-5617-4357-A9AE-76399D2FC716}" srcId="{582A5CA1-C68A-4E96-9D48-23F698BEBFB8}" destId="{65F3A96D-D8B4-41EC-B943-EB3DBDDF3AC4}" srcOrd="1" destOrd="0" parTransId="{9F00E80F-EA53-4BCF-9EE3-686ACFADB8BE}" sibTransId="{11FFAD24-053B-4879-9D8F-AE35E50EA629}"/>
    <dgm:cxn modelId="{AC4412E8-D910-4599-B6C7-421522A92406}" type="presOf" srcId="{65F3A96D-D8B4-41EC-B943-EB3DBDDF3AC4}" destId="{3F4DD859-E7C0-4CBF-B231-A6744BC0F9EC}" srcOrd="0" destOrd="2" presId="urn:microsoft.com/office/officeart/2005/8/layout/vList4"/>
    <dgm:cxn modelId="{2108FAD4-103F-4764-9A0A-ECE7C8BF8CF7}" type="presOf" srcId="{791A6A62-E03D-4D01-B34C-2F45C6B4FF85}" destId="{A961E86E-DD16-4507-BF7F-6185C46DDA41}" srcOrd="0" destOrd="0" presId="urn:microsoft.com/office/officeart/2005/8/layout/vList4"/>
    <dgm:cxn modelId="{748C4053-3295-4527-9C46-B28F0FBA63CC}" type="presOf" srcId="{7CFDC251-01F4-4753-9ABC-0CE4BA4E9295}" destId="{7684F6D0-4154-4C28-835C-659300E5546A}" srcOrd="1" destOrd="0" presId="urn:microsoft.com/office/officeart/2005/8/layout/vList4"/>
    <dgm:cxn modelId="{3E2AEC9A-9F35-4B16-847D-361224E2D8DC}" type="presOf" srcId="{7CFDC251-01F4-4753-9ABC-0CE4BA4E9295}" destId="{6C8C5F86-6216-462B-9DF3-782E9EDD06D8}" srcOrd="0" destOrd="0" presId="urn:microsoft.com/office/officeart/2005/8/layout/vList4"/>
    <dgm:cxn modelId="{90D5FCB1-1BB3-4A40-94BE-A9BD30F7A629}" srcId="{7CFDC251-01F4-4753-9ABC-0CE4BA4E9295}" destId="{694071DD-8925-4973-BE20-5997DC10C82F}" srcOrd="1" destOrd="0" parTransId="{C5E0AAD4-537C-480F-AD6D-3D705E3A0F9C}" sibTransId="{320BA5FC-61CB-46E3-B8AB-3AC090CD489D}"/>
    <dgm:cxn modelId="{F8B5B2D6-12E8-4135-A934-08DFF29F116F}" type="presOf" srcId="{D3D46537-686E-40B5-A856-6E025047555A}" destId="{C606EF42-AF0C-4094-ABB9-175775011AB8}" srcOrd="1" destOrd="2" presId="urn:microsoft.com/office/officeart/2005/8/layout/vList4"/>
    <dgm:cxn modelId="{D90F870B-B793-49B0-9486-D2DB30F0E8D4}" type="presOf" srcId="{694071DD-8925-4973-BE20-5997DC10C82F}" destId="{7684F6D0-4154-4C28-835C-659300E5546A}" srcOrd="1" destOrd="2" presId="urn:microsoft.com/office/officeart/2005/8/layout/vList4"/>
    <dgm:cxn modelId="{1CE69A32-85D9-4816-9C8E-111275013992}" type="presOf" srcId="{7A145C80-DC16-48E0-B6EF-759972D6920A}" destId="{C606EF42-AF0C-4094-ABB9-175775011AB8}" srcOrd="1" destOrd="0" presId="urn:microsoft.com/office/officeart/2005/8/layout/vList4"/>
    <dgm:cxn modelId="{6AA00385-4FDC-4675-A085-BDB74A4E3B31}" type="presOf" srcId="{7A145C80-DC16-48E0-B6EF-759972D6920A}" destId="{A4E41224-5045-4558-8EBD-644620B2D839}" srcOrd="0" destOrd="0" presId="urn:microsoft.com/office/officeart/2005/8/layout/vList4"/>
    <dgm:cxn modelId="{574C59C9-FEFB-4889-9F10-3887C425888D}" type="presOf" srcId="{694071DD-8925-4973-BE20-5997DC10C82F}" destId="{6C8C5F86-6216-462B-9DF3-782E9EDD06D8}" srcOrd="0" destOrd="2" presId="urn:microsoft.com/office/officeart/2005/8/layout/vList4"/>
    <dgm:cxn modelId="{211C40BA-3BC5-485B-8575-41471F1F222C}" srcId="{7A145C80-DC16-48E0-B6EF-759972D6920A}" destId="{D3D46537-686E-40B5-A856-6E025047555A}" srcOrd="1" destOrd="0" parTransId="{4AB3A47A-5340-4638-AE65-DCCC0E4B267F}" sibTransId="{B49F576C-F127-4185-AB2B-31B1CC3DA135}"/>
    <dgm:cxn modelId="{1B02E2AB-FEEE-4F3C-B892-99E3FA1B1B2D}" type="presOf" srcId="{FEC64C2F-6B22-4304-A2F9-C505958E25BD}" destId="{B96BEBE2-5AF7-4DF8-9B35-C91B4519ABB4}" srcOrd="1" destOrd="0" presId="urn:microsoft.com/office/officeart/2005/8/layout/vList4"/>
    <dgm:cxn modelId="{F1890833-20C5-4844-BFE4-3BC57F797FF5}" srcId="{FEC64C2F-6B22-4304-A2F9-C505958E25BD}" destId="{7ED058C4-3CFE-40F3-B9FC-8D3BC0890F91}" srcOrd="0" destOrd="0" parTransId="{D2A3BA8D-9A55-477B-81F3-7544D101F0C8}" sibTransId="{A5A33824-E963-498E-A745-00EC4C6C93C0}"/>
    <dgm:cxn modelId="{3E17D9D0-6793-4219-9FF4-A18032CE00F6}" srcId="{7CFDC251-01F4-4753-9ABC-0CE4BA4E9295}" destId="{0FEC08BB-4D1E-4A9A-BDDB-40E47E4ED7E5}" srcOrd="0" destOrd="0" parTransId="{EFFC6208-186A-41AE-BE39-185E3C7178B3}" sibTransId="{8AC7852F-496F-4813-AE43-2E4DB94E524A}"/>
    <dgm:cxn modelId="{48394FB0-7C34-4DF2-BDAF-09ED7CB7AB74}" type="presOf" srcId="{20629BBC-BA64-413F-9AE2-E9E5769A29B0}" destId="{C606EF42-AF0C-4094-ABB9-175775011AB8}" srcOrd="1" destOrd="1" presId="urn:microsoft.com/office/officeart/2005/8/layout/vList4"/>
    <dgm:cxn modelId="{5F1AB171-2747-44BF-8BCB-B17DB39CE62A}" srcId="{7A145C80-DC16-48E0-B6EF-759972D6920A}" destId="{20629BBC-BA64-413F-9AE2-E9E5769A29B0}" srcOrd="0" destOrd="0" parTransId="{E753EB85-20D8-4AF1-9939-34BFE93EAD53}" sibTransId="{1448DB73-200E-4866-8B39-240E48D5F9C0}"/>
    <dgm:cxn modelId="{1D3476F6-ECD3-490C-9DD9-7ABB7E6143CD}" srcId="{791A6A62-E03D-4D01-B34C-2F45C6B4FF85}" destId="{7CFDC251-01F4-4753-9ABC-0CE4BA4E9295}" srcOrd="1" destOrd="0" parTransId="{B8A3BB9B-F3E4-42B8-B4E7-57D5175A093A}" sibTransId="{18EDB96B-10F0-42CB-81B3-85CA67AB18AC}"/>
    <dgm:cxn modelId="{2BD86115-E194-46CF-8D8F-875EDA030FEF}" type="presParOf" srcId="{A961E86E-DD16-4507-BF7F-6185C46DDA41}" destId="{9DC173F6-E2EB-4932-A8C0-AFD1341DA3A8}" srcOrd="0" destOrd="0" presId="urn:microsoft.com/office/officeart/2005/8/layout/vList4"/>
    <dgm:cxn modelId="{9C5D5D2F-7EB9-4AE1-9FEE-D5758479E09C}" type="presParOf" srcId="{9DC173F6-E2EB-4932-A8C0-AFD1341DA3A8}" destId="{3F4DD859-E7C0-4CBF-B231-A6744BC0F9EC}" srcOrd="0" destOrd="0" presId="urn:microsoft.com/office/officeart/2005/8/layout/vList4"/>
    <dgm:cxn modelId="{AB0C12FF-3ACE-47B7-94A1-9639637202CB}" type="presParOf" srcId="{9DC173F6-E2EB-4932-A8C0-AFD1341DA3A8}" destId="{23F7359D-5C14-4054-BFE6-DBD6DB997009}" srcOrd="1" destOrd="0" presId="urn:microsoft.com/office/officeart/2005/8/layout/vList4"/>
    <dgm:cxn modelId="{57471845-D05C-4E61-AFBC-BC47E5E1AFD6}" type="presParOf" srcId="{9DC173F6-E2EB-4932-A8C0-AFD1341DA3A8}" destId="{A8B51973-AB76-4256-B330-50A9A323E9A6}" srcOrd="2" destOrd="0" presId="urn:microsoft.com/office/officeart/2005/8/layout/vList4"/>
    <dgm:cxn modelId="{D34C36FC-87EB-4CA5-A522-A4A07DA8D6A1}" type="presParOf" srcId="{A961E86E-DD16-4507-BF7F-6185C46DDA41}" destId="{B8026F1E-8C5F-44AA-87A1-66C075084922}" srcOrd="1" destOrd="0" presId="urn:microsoft.com/office/officeart/2005/8/layout/vList4"/>
    <dgm:cxn modelId="{B71555C3-8A46-4424-AA5A-5A552F8DEFF4}" type="presParOf" srcId="{A961E86E-DD16-4507-BF7F-6185C46DDA41}" destId="{3591CFE6-896D-45EC-8062-0A47B4401121}" srcOrd="2" destOrd="0" presId="urn:microsoft.com/office/officeart/2005/8/layout/vList4"/>
    <dgm:cxn modelId="{2D19AD20-5EAE-4C6D-B449-CA8BE4ED5CFB}" type="presParOf" srcId="{3591CFE6-896D-45EC-8062-0A47B4401121}" destId="{6C8C5F86-6216-462B-9DF3-782E9EDD06D8}" srcOrd="0" destOrd="0" presId="urn:microsoft.com/office/officeart/2005/8/layout/vList4"/>
    <dgm:cxn modelId="{80A4A011-C934-4DC9-BE60-33A90B49AA31}" type="presParOf" srcId="{3591CFE6-896D-45EC-8062-0A47B4401121}" destId="{ABE9E53D-4E16-4E63-9861-54150BE13C11}" srcOrd="1" destOrd="0" presId="urn:microsoft.com/office/officeart/2005/8/layout/vList4"/>
    <dgm:cxn modelId="{E855919F-B6D9-47A6-9B78-E48A519DBA37}" type="presParOf" srcId="{3591CFE6-896D-45EC-8062-0A47B4401121}" destId="{7684F6D0-4154-4C28-835C-659300E5546A}" srcOrd="2" destOrd="0" presId="urn:microsoft.com/office/officeart/2005/8/layout/vList4"/>
    <dgm:cxn modelId="{FC995158-51FD-4C7D-BFD2-396AA69E17EF}" type="presParOf" srcId="{A961E86E-DD16-4507-BF7F-6185C46DDA41}" destId="{5BE4FB38-9906-417A-B01B-785BBA4EF6D3}" srcOrd="3" destOrd="0" presId="urn:microsoft.com/office/officeart/2005/8/layout/vList4"/>
    <dgm:cxn modelId="{BC77F36A-7816-4AC7-9D59-4F41E6E60497}" type="presParOf" srcId="{A961E86E-DD16-4507-BF7F-6185C46DDA41}" destId="{81A83FF2-C9DA-42C0-BC0C-92B79BE3D92D}" srcOrd="4" destOrd="0" presId="urn:microsoft.com/office/officeart/2005/8/layout/vList4"/>
    <dgm:cxn modelId="{5652DE0B-3B8E-4F73-A63F-261ACB72F10C}" type="presParOf" srcId="{81A83FF2-C9DA-42C0-BC0C-92B79BE3D92D}" destId="{F2C1DB54-8DCE-4D6E-AFC7-CAF67DB37AB1}" srcOrd="0" destOrd="0" presId="urn:microsoft.com/office/officeart/2005/8/layout/vList4"/>
    <dgm:cxn modelId="{6B4D917F-4E75-4F93-A3C8-A02558C5C2D4}" type="presParOf" srcId="{81A83FF2-C9DA-42C0-BC0C-92B79BE3D92D}" destId="{B5F5AF42-D64B-4378-8597-E0BD12CD48B1}" srcOrd="1" destOrd="0" presId="urn:microsoft.com/office/officeart/2005/8/layout/vList4"/>
    <dgm:cxn modelId="{F660583D-CC7D-4A39-9E6F-AEFBF0C9AC96}" type="presParOf" srcId="{81A83FF2-C9DA-42C0-BC0C-92B79BE3D92D}" destId="{B96BEBE2-5AF7-4DF8-9B35-C91B4519ABB4}" srcOrd="2" destOrd="0" presId="urn:microsoft.com/office/officeart/2005/8/layout/vList4"/>
    <dgm:cxn modelId="{F7273A29-9695-42E4-BFB1-0821347C90CD}" type="presParOf" srcId="{A961E86E-DD16-4507-BF7F-6185C46DDA41}" destId="{90A7E544-61B6-4147-A591-D840CC52C49E}" srcOrd="5" destOrd="0" presId="urn:microsoft.com/office/officeart/2005/8/layout/vList4"/>
    <dgm:cxn modelId="{426FF9ED-56BB-414B-88BA-88DBDDDDEE95}" type="presParOf" srcId="{A961E86E-DD16-4507-BF7F-6185C46DDA41}" destId="{A53808EB-3530-429C-9963-4A0BC1355C05}" srcOrd="6" destOrd="0" presId="urn:microsoft.com/office/officeart/2005/8/layout/vList4"/>
    <dgm:cxn modelId="{852C3C7D-9307-4083-BEFB-7B1D33790FB6}" type="presParOf" srcId="{A53808EB-3530-429C-9963-4A0BC1355C05}" destId="{A4E41224-5045-4558-8EBD-644620B2D839}" srcOrd="0" destOrd="0" presId="urn:microsoft.com/office/officeart/2005/8/layout/vList4"/>
    <dgm:cxn modelId="{B6F8C55A-D8EF-4BAE-AD18-E68F930302BA}" type="presParOf" srcId="{A53808EB-3530-429C-9963-4A0BC1355C05}" destId="{BD225F5D-4949-442B-A534-B32418593DB5}" srcOrd="1" destOrd="0" presId="urn:microsoft.com/office/officeart/2005/8/layout/vList4"/>
    <dgm:cxn modelId="{B6D02CF3-C0C9-4912-84C9-6CD6C175FA83}" type="presParOf" srcId="{A53808EB-3530-429C-9963-4A0BC1355C05}" destId="{C606EF42-AF0C-4094-ABB9-175775011AB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1A6A62-E03D-4D01-B34C-2F45C6B4FF85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FEAC0F-7CF0-4D3C-8247-79E3B5EAB7C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V1C9:-The Fertiliser Sector </a:t>
          </a:r>
        </a:p>
      </dgm:t>
    </dgm:pt>
    <dgm:pt modelId="{B0D2F7CE-1B7B-44CA-82B3-02FBDBE67178}" type="parTrans" cxnId="{CFB4A5CA-3FE1-475D-99CE-AB9A3799036E}">
      <dgm:prSet/>
      <dgm:spPr/>
      <dgm:t>
        <a:bodyPr/>
        <a:lstStyle/>
        <a:p>
          <a:endParaRPr lang="en-US"/>
        </a:p>
      </dgm:t>
    </dgm:pt>
    <dgm:pt modelId="{7566A05C-F4A3-4A9E-B4C6-992F2A368860}" type="sibTrans" cxnId="{CFB4A5CA-3FE1-475D-99CE-AB9A3799036E}">
      <dgm:prSet/>
      <dgm:spPr/>
      <dgm:t>
        <a:bodyPr/>
        <a:lstStyle/>
        <a:p>
          <a:endParaRPr lang="en-US"/>
        </a:p>
      </dgm:t>
    </dgm:pt>
    <dgm:pt modelId="{B5C12CDA-E4FF-4718-894F-65BDF717231A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Nuisance of urea subsidy, JV with cheap gas-nations, </a:t>
          </a:r>
        </a:p>
      </dgm:t>
    </dgm:pt>
    <dgm:pt modelId="{E47AEB2E-1235-4A0A-8F6C-F7FC1B20B6CA}" type="parTrans" cxnId="{AC1E324B-0A1E-41DC-AC20-29EC4CB95A12}">
      <dgm:prSet/>
      <dgm:spPr/>
      <dgm:t>
        <a:bodyPr/>
        <a:lstStyle/>
        <a:p>
          <a:endParaRPr lang="en-US"/>
        </a:p>
      </dgm:t>
    </dgm:pt>
    <dgm:pt modelId="{1AF1D526-962E-4833-B264-4C0F7D27D914}" type="sibTrans" cxnId="{AC1E324B-0A1E-41DC-AC20-29EC4CB95A12}">
      <dgm:prSet/>
      <dgm:spPr/>
      <dgm:t>
        <a:bodyPr/>
        <a:lstStyle/>
        <a:p>
          <a:endParaRPr lang="en-US"/>
        </a:p>
      </dgm:t>
    </dgm:pt>
    <dgm:pt modelId="{656CD1F7-97F7-4EFC-8272-5892A165334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DBT, PoS with "cap" on bags</a:t>
          </a:r>
        </a:p>
      </dgm:t>
    </dgm:pt>
    <dgm:pt modelId="{46126F50-83C5-4FB0-A033-450F56CC216C}" type="parTrans" cxnId="{1C54AFDE-4267-489D-B1C4-5F9CFA934505}">
      <dgm:prSet/>
      <dgm:spPr/>
      <dgm:t>
        <a:bodyPr/>
        <a:lstStyle/>
        <a:p>
          <a:endParaRPr lang="en-US"/>
        </a:p>
      </dgm:t>
    </dgm:pt>
    <dgm:pt modelId="{BE89121A-03FF-4622-ABF2-1D2A5F5F3334}" type="sibTrans" cxnId="{1C54AFDE-4267-489D-B1C4-5F9CFA934505}">
      <dgm:prSet/>
      <dgm:spPr/>
      <dgm:t>
        <a:bodyPr/>
        <a:lstStyle/>
        <a:p>
          <a:endParaRPr lang="en-US"/>
        </a:p>
      </dgm:t>
    </dgm:pt>
    <dgm:pt modelId="{A2EDE374-2D32-4530-815F-DE7AB47FA6E7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V1C10:-Structural Changes in India's Labour Markets</a:t>
          </a:r>
        </a:p>
      </dgm:t>
    </dgm:pt>
    <dgm:pt modelId="{C77CA792-16F4-4791-B632-A219AFB1D2D6}" type="parTrans" cxnId="{50356382-836D-4F3F-BBE1-6058CDD9CACB}">
      <dgm:prSet/>
      <dgm:spPr/>
      <dgm:t>
        <a:bodyPr/>
        <a:lstStyle/>
        <a:p>
          <a:endParaRPr lang="en-US"/>
        </a:p>
      </dgm:t>
    </dgm:pt>
    <dgm:pt modelId="{D3A35E43-EE63-4559-91A9-DCAB3F5A777A}" type="sibTrans" cxnId="{50356382-836D-4F3F-BBE1-6058CDD9CACB}">
      <dgm:prSet/>
      <dgm:spPr/>
      <dgm:t>
        <a:bodyPr/>
        <a:lstStyle/>
        <a:p>
          <a:endParaRPr lang="en-US"/>
        </a:p>
      </dgm:t>
    </dgm:pt>
    <dgm:pt modelId="{C822C99C-3FF3-48CD-87B3-1D0FDF32CEA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labour reforms for formal sector jobs </a:t>
          </a:r>
        </a:p>
      </dgm:t>
    </dgm:pt>
    <dgm:pt modelId="{07B5B955-315D-46D5-B3B5-033AE6CFF88C}" type="parTrans" cxnId="{469408ED-3FDF-40DF-9125-5EAB6F7C1DBC}">
      <dgm:prSet/>
      <dgm:spPr/>
      <dgm:t>
        <a:bodyPr/>
        <a:lstStyle/>
        <a:p>
          <a:endParaRPr lang="en-US"/>
        </a:p>
      </dgm:t>
    </dgm:pt>
    <dgm:pt modelId="{DE1D743D-EF83-4DCF-AD93-06B706ABF44C}" type="sibTrans" cxnId="{469408ED-3FDF-40DF-9125-5EAB6F7C1DBC}">
      <dgm:prSet/>
      <dgm:spPr/>
      <dgm:t>
        <a:bodyPr/>
        <a:lstStyle/>
        <a:p>
          <a:endParaRPr lang="en-US"/>
        </a:p>
      </dgm:t>
    </dgm:pt>
    <dgm:pt modelId="{3D2AEAFD-1A22-431D-B2E6-0294D8E53C13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garment industry should relocate to smaller towns</a:t>
          </a:r>
        </a:p>
      </dgm:t>
    </dgm:pt>
    <dgm:pt modelId="{8FD2874E-0111-4D67-A44E-C0F5723CFF46}" type="parTrans" cxnId="{33C27F40-0220-4467-A4D7-8B1B3615E262}">
      <dgm:prSet/>
      <dgm:spPr/>
      <dgm:t>
        <a:bodyPr/>
        <a:lstStyle/>
        <a:p>
          <a:endParaRPr lang="en-US"/>
        </a:p>
      </dgm:t>
    </dgm:pt>
    <dgm:pt modelId="{B9E90830-53C8-4042-9155-14A95EC8D72A}" type="sibTrans" cxnId="{33C27F40-0220-4467-A4D7-8B1B3615E262}">
      <dgm:prSet/>
      <dgm:spPr/>
      <dgm:t>
        <a:bodyPr/>
        <a:lstStyle/>
        <a:p>
          <a:endParaRPr lang="en-US"/>
        </a:p>
      </dgm:t>
    </dgm:pt>
    <dgm:pt modelId="{F3B12C0D-7DF4-4B37-AB1D-3B35F3EFB47E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even low-tech mfg promote</a:t>
          </a:r>
        </a:p>
      </dgm:t>
    </dgm:pt>
    <dgm:pt modelId="{8A79FFA4-64FA-44D6-9252-10CF7C914D21}" type="parTrans" cxnId="{DB205853-EDA5-4E10-A64D-89947652CD61}">
      <dgm:prSet/>
      <dgm:spPr/>
      <dgm:t>
        <a:bodyPr/>
        <a:lstStyle/>
        <a:p>
          <a:endParaRPr lang="en-US"/>
        </a:p>
      </dgm:t>
    </dgm:pt>
    <dgm:pt modelId="{ED59AF4A-1BAB-4F7C-A93A-F4B32AB4D6F8}" type="sibTrans" cxnId="{DB205853-EDA5-4E10-A64D-89947652CD61}">
      <dgm:prSet/>
      <dgm:spPr/>
      <dgm:t>
        <a:bodyPr/>
        <a:lstStyle/>
        <a:p>
          <a:endParaRPr lang="en-US"/>
        </a:p>
      </dgm:t>
    </dgm:pt>
    <dgm:pt modelId="{A2834885-C05C-4E3A-BC21-78AB516677F4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V1C11:-Powering "One India"</a:t>
          </a:r>
        </a:p>
      </dgm:t>
    </dgm:pt>
    <dgm:pt modelId="{46890989-6D3F-4234-856D-76C262BE279B}" type="parTrans" cxnId="{6B09F737-6D36-43B4-BEF4-F26937523CBF}">
      <dgm:prSet/>
      <dgm:spPr/>
      <dgm:t>
        <a:bodyPr/>
        <a:lstStyle/>
        <a:p>
          <a:endParaRPr lang="en-US"/>
        </a:p>
      </dgm:t>
    </dgm:pt>
    <dgm:pt modelId="{B294A7CC-E382-4167-92C0-060446385B72}" type="sibTrans" cxnId="{6B09F737-6D36-43B4-BEF4-F26937523CBF}">
      <dgm:prSet/>
      <dgm:spPr/>
      <dgm:t>
        <a:bodyPr/>
        <a:lstStyle/>
        <a:p>
          <a:endParaRPr lang="en-US"/>
        </a:p>
      </dgm:t>
    </dgm:pt>
    <dgm:pt modelId="{40DE7AC9-47E1-4B9A-BE62-6B30637B241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One market in Power</a:t>
          </a:r>
        </a:p>
      </dgm:t>
    </dgm:pt>
    <dgm:pt modelId="{D1FD8C37-C88F-4009-91C6-3B68E370A6AC}" type="parTrans" cxnId="{8C020A13-54EC-4109-9470-9C422BE16ED6}">
      <dgm:prSet/>
      <dgm:spPr/>
      <dgm:t>
        <a:bodyPr/>
        <a:lstStyle/>
        <a:p>
          <a:endParaRPr lang="en-US"/>
        </a:p>
      </dgm:t>
    </dgm:pt>
    <dgm:pt modelId="{AA6F1C57-5D08-4343-80D9-CD4906D18F22}" type="sibTrans" cxnId="{8C020A13-54EC-4109-9470-9C422BE16ED6}">
      <dgm:prSet/>
      <dgm:spPr/>
      <dgm:t>
        <a:bodyPr/>
        <a:lstStyle/>
        <a:p>
          <a:endParaRPr lang="en-US"/>
        </a:p>
      </dgm:t>
    </dgm:pt>
    <dgm:pt modelId="{D09FBE06-0804-4E84-B524-E79209312D4E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Charge more $$ from Middle Class &amp; Rich</a:t>
          </a:r>
        </a:p>
      </dgm:t>
    </dgm:pt>
    <dgm:pt modelId="{DF04718C-963C-4073-9B92-ACAE77AC0E63}" type="parTrans" cxnId="{64610400-D942-4135-8804-B27DCED0FF81}">
      <dgm:prSet/>
      <dgm:spPr/>
      <dgm:t>
        <a:bodyPr/>
        <a:lstStyle/>
        <a:p>
          <a:endParaRPr lang="en-US"/>
        </a:p>
      </dgm:t>
    </dgm:pt>
    <dgm:pt modelId="{EF9ADA58-3D7C-46B7-AED8-1C46F8380DE1}" type="sibTrans" cxnId="{64610400-D942-4135-8804-B27DCED0FF81}">
      <dgm:prSet/>
      <dgm:spPr/>
      <dgm:t>
        <a:bodyPr/>
        <a:lstStyle/>
        <a:p>
          <a:endParaRPr lang="en-US"/>
        </a:p>
      </dgm:t>
    </dgm:pt>
    <dgm:pt modelId="{3EC9C2F9-ABFA-42BB-8A73-5315EA052E5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allow more companies to import</a:t>
          </a:r>
        </a:p>
      </dgm:t>
    </dgm:pt>
    <dgm:pt modelId="{B2FA3A15-468F-4DED-AD46-240F236B339D}" type="parTrans" cxnId="{E5051656-F3B3-46FE-BF8A-776843DC5014}">
      <dgm:prSet/>
      <dgm:spPr/>
    </dgm:pt>
    <dgm:pt modelId="{232CEEFF-AC57-4EEA-BDA6-D444635B6223}" type="sibTrans" cxnId="{E5051656-F3B3-46FE-BF8A-776843DC5014}">
      <dgm:prSet/>
      <dgm:spPr/>
    </dgm:pt>
    <dgm:pt modelId="{A961E86E-DD16-4507-BF7F-6185C46DDA41}" type="pres">
      <dgm:prSet presAssocID="{791A6A62-E03D-4D01-B34C-2F45C6B4FF85}" presName="linear" presStyleCnt="0">
        <dgm:presLayoutVars>
          <dgm:dir/>
          <dgm:resizeHandles val="exact"/>
        </dgm:presLayoutVars>
      </dgm:prSet>
      <dgm:spPr/>
    </dgm:pt>
    <dgm:pt modelId="{D7732A36-4080-4416-9623-E68355F2DBB8}" type="pres">
      <dgm:prSet presAssocID="{FCFEAC0F-7CF0-4D3C-8247-79E3B5EAB7C8}" presName="comp" presStyleCnt="0"/>
      <dgm:spPr/>
    </dgm:pt>
    <dgm:pt modelId="{95154199-2EFB-4D54-9AAB-E994D8724EB1}" type="pres">
      <dgm:prSet presAssocID="{FCFEAC0F-7CF0-4D3C-8247-79E3B5EAB7C8}" presName="box" presStyleLbl="node1" presStyleIdx="0" presStyleCnt="3"/>
      <dgm:spPr/>
    </dgm:pt>
    <dgm:pt modelId="{18E0E496-D3F0-438E-980B-B98B6A358161}" type="pres">
      <dgm:prSet presAssocID="{FCFEAC0F-7CF0-4D3C-8247-79E3B5EAB7C8}" presName="img" presStyleLbl="fgImgPlace1" presStyleIdx="0" presStyleCnt="3" custScaleX="7064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1808D9C-4F29-49AC-A61C-F31FBD9E93E5}" type="pres">
      <dgm:prSet presAssocID="{FCFEAC0F-7CF0-4D3C-8247-79E3B5EAB7C8}" presName="text" presStyleLbl="node1" presStyleIdx="0" presStyleCnt="3">
        <dgm:presLayoutVars>
          <dgm:bulletEnabled val="1"/>
        </dgm:presLayoutVars>
      </dgm:prSet>
      <dgm:spPr/>
    </dgm:pt>
    <dgm:pt modelId="{47316DB2-9B99-4F4A-90AD-F12C4C3C760D}" type="pres">
      <dgm:prSet presAssocID="{7566A05C-F4A3-4A9E-B4C6-992F2A368860}" presName="spacer" presStyleCnt="0"/>
      <dgm:spPr/>
    </dgm:pt>
    <dgm:pt modelId="{024B90D8-E2E2-498A-9AFD-7AD3B959EE1C}" type="pres">
      <dgm:prSet presAssocID="{A2EDE374-2D32-4530-815F-DE7AB47FA6E7}" presName="comp" presStyleCnt="0"/>
      <dgm:spPr/>
    </dgm:pt>
    <dgm:pt modelId="{2530FB47-846F-4C0E-BE51-E60EFAF9BAE1}" type="pres">
      <dgm:prSet presAssocID="{A2EDE374-2D32-4530-815F-DE7AB47FA6E7}" presName="box" presStyleLbl="node1" presStyleIdx="1" presStyleCnt="3"/>
      <dgm:spPr/>
    </dgm:pt>
    <dgm:pt modelId="{BA31DB5F-5DA8-4695-B056-EF3B5895E178}" type="pres">
      <dgm:prSet presAssocID="{A2EDE374-2D32-4530-815F-DE7AB47FA6E7}" presName="img" presStyleLbl="fgImgPlace1" presStyleIdx="1" presStyleCnt="3" custScaleX="7174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0EE94B0-27BC-422D-8ADA-A59AA283FCCE}" type="pres">
      <dgm:prSet presAssocID="{A2EDE374-2D32-4530-815F-DE7AB47FA6E7}" presName="text" presStyleLbl="node1" presStyleIdx="1" presStyleCnt="3">
        <dgm:presLayoutVars>
          <dgm:bulletEnabled val="1"/>
        </dgm:presLayoutVars>
      </dgm:prSet>
      <dgm:spPr/>
    </dgm:pt>
    <dgm:pt modelId="{F09C4740-6FE4-41A9-9078-D75955EABE6F}" type="pres">
      <dgm:prSet presAssocID="{D3A35E43-EE63-4559-91A9-DCAB3F5A777A}" presName="spacer" presStyleCnt="0"/>
      <dgm:spPr/>
    </dgm:pt>
    <dgm:pt modelId="{D6735E94-88BE-49B9-A7D1-85CF522E44D4}" type="pres">
      <dgm:prSet presAssocID="{A2834885-C05C-4E3A-BC21-78AB516677F4}" presName="comp" presStyleCnt="0"/>
      <dgm:spPr/>
    </dgm:pt>
    <dgm:pt modelId="{0B843139-6C7E-4477-AB6A-F7A63180475B}" type="pres">
      <dgm:prSet presAssocID="{A2834885-C05C-4E3A-BC21-78AB516677F4}" presName="box" presStyleLbl="node1" presStyleIdx="2" presStyleCnt="3"/>
      <dgm:spPr/>
    </dgm:pt>
    <dgm:pt modelId="{9A638352-81E5-47B4-916F-8C412060D1E6}" type="pres">
      <dgm:prSet presAssocID="{A2834885-C05C-4E3A-BC21-78AB516677F4}" presName="img" presStyleLbl="fgImgPlace1" presStyleIdx="2" presStyleCnt="3" custScaleX="7503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AFF0BC9D-8337-4892-A607-455DFED76F2A}" type="pres">
      <dgm:prSet presAssocID="{A2834885-C05C-4E3A-BC21-78AB516677F4}" presName="text" presStyleLbl="node1" presStyleIdx="2" presStyleCnt="3">
        <dgm:presLayoutVars>
          <dgm:bulletEnabled val="1"/>
        </dgm:presLayoutVars>
      </dgm:prSet>
      <dgm:spPr/>
    </dgm:pt>
  </dgm:ptLst>
  <dgm:cxnLst>
    <dgm:cxn modelId="{CFB4A5CA-3FE1-475D-99CE-AB9A3799036E}" srcId="{791A6A62-E03D-4D01-B34C-2F45C6B4FF85}" destId="{FCFEAC0F-7CF0-4D3C-8247-79E3B5EAB7C8}" srcOrd="0" destOrd="0" parTransId="{B0D2F7CE-1B7B-44CA-82B3-02FBDBE67178}" sibTransId="{7566A05C-F4A3-4A9E-B4C6-992F2A368860}"/>
    <dgm:cxn modelId="{DFED81CD-CA16-43DF-A2A4-65B7AA4F5F45}" type="presOf" srcId="{B5C12CDA-E4FF-4718-894F-65BDF717231A}" destId="{95154199-2EFB-4D54-9AAB-E994D8724EB1}" srcOrd="0" destOrd="1" presId="urn:microsoft.com/office/officeart/2005/8/layout/vList4"/>
    <dgm:cxn modelId="{AA3F4FBC-7F63-44D6-8C22-53AD0C0304A7}" type="presOf" srcId="{A2834885-C05C-4E3A-BC21-78AB516677F4}" destId="{AFF0BC9D-8337-4892-A607-455DFED76F2A}" srcOrd="1" destOrd="0" presId="urn:microsoft.com/office/officeart/2005/8/layout/vList4"/>
    <dgm:cxn modelId="{73CF2CF0-5275-473F-A66F-10B2FCA3051B}" type="presOf" srcId="{40DE7AC9-47E1-4B9A-BE62-6B30637B2418}" destId="{AFF0BC9D-8337-4892-A607-455DFED76F2A}" srcOrd="1" destOrd="1" presId="urn:microsoft.com/office/officeart/2005/8/layout/vList4"/>
    <dgm:cxn modelId="{938F00DB-AB82-47E0-AE07-59BD30F20CA5}" type="presOf" srcId="{A2EDE374-2D32-4530-815F-DE7AB47FA6E7}" destId="{2530FB47-846F-4C0E-BE51-E60EFAF9BAE1}" srcOrd="0" destOrd="0" presId="urn:microsoft.com/office/officeart/2005/8/layout/vList4"/>
    <dgm:cxn modelId="{E0207BF4-3A27-4407-868D-27666D00A5CC}" type="presOf" srcId="{FCFEAC0F-7CF0-4D3C-8247-79E3B5EAB7C8}" destId="{D1808D9C-4F29-49AC-A61C-F31FBD9E93E5}" srcOrd="1" destOrd="0" presId="urn:microsoft.com/office/officeart/2005/8/layout/vList4"/>
    <dgm:cxn modelId="{6B09F737-6D36-43B4-BEF4-F26937523CBF}" srcId="{791A6A62-E03D-4D01-B34C-2F45C6B4FF85}" destId="{A2834885-C05C-4E3A-BC21-78AB516677F4}" srcOrd="2" destOrd="0" parTransId="{46890989-6D3F-4234-856D-76C262BE279B}" sibTransId="{B294A7CC-E382-4167-92C0-060446385B72}"/>
    <dgm:cxn modelId="{11143381-B171-4620-A287-2EF66F172371}" type="presOf" srcId="{D09FBE06-0804-4E84-B524-E79209312D4E}" destId="{AFF0BC9D-8337-4892-A607-455DFED76F2A}" srcOrd="1" destOrd="2" presId="urn:microsoft.com/office/officeart/2005/8/layout/vList4"/>
    <dgm:cxn modelId="{44F9707B-48E0-414A-B59B-2E881580DF54}" type="presOf" srcId="{D09FBE06-0804-4E84-B524-E79209312D4E}" destId="{0B843139-6C7E-4477-AB6A-F7A63180475B}" srcOrd="0" destOrd="2" presId="urn:microsoft.com/office/officeart/2005/8/layout/vList4"/>
    <dgm:cxn modelId="{A3604B29-41F0-4BE6-870B-A3A854415EA4}" type="presOf" srcId="{3EC9C2F9-ABFA-42BB-8A73-5315EA052E52}" destId="{95154199-2EFB-4D54-9AAB-E994D8724EB1}" srcOrd="0" destOrd="2" presId="urn:microsoft.com/office/officeart/2005/8/layout/vList4"/>
    <dgm:cxn modelId="{0AB7BAB0-8B4B-4BF5-823C-9D1EC5435DA3}" type="presOf" srcId="{3D2AEAFD-1A22-431D-B2E6-0294D8E53C13}" destId="{D0EE94B0-27BC-422D-8ADA-A59AA283FCCE}" srcOrd="1" destOrd="2" presId="urn:microsoft.com/office/officeart/2005/8/layout/vList4"/>
    <dgm:cxn modelId="{235ED143-C29D-402E-A734-2D5C16BC466E}" type="presOf" srcId="{A2834885-C05C-4E3A-BC21-78AB516677F4}" destId="{0B843139-6C7E-4477-AB6A-F7A63180475B}" srcOrd="0" destOrd="0" presId="urn:microsoft.com/office/officeart/2005/8/layout/vList4"/>
    <dgm:cxn modelId="{50356382-836D-4F3F-BBE1-6058CDD9CACB}" srcId="{791A6A62-E03D-4D01-B34C-2F45C6B4FF85}" destId="{A2EDE374-2D32-4530-815F-DE7AB47FA6E7}" srcOrd="1" destOrd="0" parTransId="{C77CA792-16F4-4791-B632-A219AFB1D2D6}" sibTransId="{D3A35E43-EE63-4559-91A9-DCAB3F5A777A}"/>
    <dgm:cxn modelId="{64610400-D942-4135-8804-B27DCED0FF81}" srcId="{A2834885-C05C-4E3A-BC21-78AB516677F4}" destId="{D09FBE06-0804-4E84-B524-E79209312D4E}" srcOrd="1" destOrd="0" parTransId="{DF04718C-963C-4073-9B92-ACAE77AC0E63}" sibTransId="{EF9ADA58-3D7C-46B7-AED8-1C46F8380DE1}"/>
    <dgm:cxn modelId="{ED493246-F057-42FD-B0A4-648FD064958A}" type="presOf" srcId="{A2EDE374-2D32-4530-815F-DE7AB47FA6E7}" destId="{D0EE94B0-27BC-422D-8ADA-A59AA283FCCE}" srcOrd="1" destOrd="0" presId="urn:microsoft.com/office/officeart/2005/8/layout/vList4"/>
    <dgm:cxn modelId="{2108FAD4-103F-4764-9A0A-ECE7C8BF8CF7}" type="presOf" srcId="{791A6A62-E03D-4D01-B34C-2F45C6B4FF85}" destId="{A961E86E-DD16-4507-BF7F-6185C46DDA41}" srcOrd="0" destOrd="0" presId="urn:microsoft.com/office/officeart/2005/8/layout/vList4"/>
    <dgm:cxn modelId="{AC1E324B-0A1E-41DC-AC20-29EC4CB95A12}" srcId="{FCFEAC0F-7CF0-4D3C-8247-79E3B5EAB7C8}" destId="{B5C12CDA-E4FF-4718-894F-65BDF717231A}" srcOrd="0" destOrd="0" parTransId="{E47AEB2E-1235-4A0A-8F6C-F7FC1B20B6CA}" sibTransId="{1AF1D526-962E-4833-B264-4C0F7D27D914}"/>
    <dgm:cxn modelId="{DB205853-EDA5-4E10-A64D-89947652CD61}" srcId="{A2EDE374-2D32-4530-815F-DE7AB47FA6E7}" destId="{F3B12C0D-7DF4-4B37-AB1D-3B35F3EFB47E}" srcOrd="2" destOrd="0" parTransId="{8A79FFA4-64FA-44D6-9252-10CF7C914D21}" sibTransId="{ED59AF4A-1BAB-4F7C-A93A-F4B32AB4D6F8}"/>
    <dgm:cxn modelId="{E5051656-F3B3-46FE-BF8A-776843DC5014}" srcId="{FCFEAC0F-7CF0-4D3C-8247-79E3B5EAB7C8}" destId="{3EC9C2F9-ABFA-42BB-8A73-5315EA052E52}" srcOrd="1" destOrd="0" parTransId="{B2FA3A15-468F-4DED-AD46-240F236B339D}" sibTransId="{232CEEFF-AC57-4EEA-BDA6-D444635B6223}"/>
    <dgm:cxn modelId="{59FFA352-45A7-450C-BCCF-2B3D6F603C4A}" type="presOf" srcId="{B5C12CDA-E4FF-4718-894F-65BDF717231A}" destId="{D1808D9C-4F29-49AC-A61C-F31FBD9E93E5}" srcOrd="1" destOrd="1" presId="urn:microsoft.com/office/officeart/2005/8/layout/vList4"/>
    <dgm:cxn modelId="{9A627018-A99A-4332-B1B8-D960E6D26A49}" type="presOf" srcId="{F3B12C0D-7DF4-4B37-AB1D-3B35F3EFB47E}" destId="{D0EE94B0-27BC-422D-8ADA-A59AA283FCCE}" srcOrd="1" destOrd="3" presId="urn:microsoft.com/office/officeart/2005/8/layout/vList4"/>
    <dgm:cxn modelId="{08C4FBAD-D1C1-48A1-96D0-6AEAD6EF8734}" type="presOf" srcId="{C822C99C-3FF3-48CD-87B3-1D0FDF32CEA2}" destId="{2530FB47-846F-4C0E-BE51-E60EFAF9BAE1}" srcOrd="0" destOrd="1" presId="urn:microsoft.com/office/officeart/2005/8/layout/vList4"/>
    <dgm:cxn modelId="{1C54AFDE-4267-489D-B1C4-5F9CFA934505}" srcId="{FCFEAC0F-7CF0-4D3C-8247-79E3B5EAB7C8}" destId="{656CD1F7-97F7-4EFC-8272-5892A1653345}" srcOrd="2" destOrd="0" parTransId="{46126F50-83C5-4FB0-A033-450F56CC216C}" sibTransId="{BE89121A-03FF-4622-ABF2-1D2A5F5F3334}"/>
    <dgm:cxn modelId="{D96C4C25-588C-49F1-8CDC-13E3628FFACA}" type="presOf" srcId="{C822C99C-3FF3-48CD-87B3-1D0FDF32CEA2}" destId="{D0EE94B0-27BC-422D-8ADA-A59AA283FCCE}" srcOrd="1" destOrd="1" presId="urn:microsoft.com/office/officeart/2005/8/layout/vList4"/>
    <dgm:cxn modelId="{6F8797B4-A04F-4594-8C67-875CB7EF8BBA}" type="presOf" srcId="{3D2AEAFD-1A22-431D-B2E6-0294D8E53C13}" destId="{2530FB47-846F-4C0E-BE51-E60EFAF9BAE1}" srcOrd="0" destOrd="2" presId="urn:microsoft.com/office/officeart/2005/8/layout/vList4"/>
    <dgm:cxn modelId="{33C27F40-0220-4467-A4D7-8B1B3615E262}" srcId="{A2EDE374-2D32-4530-815F-DE7AB47FA6E7}" destId="{3D2AEAFD-1A22-431D-B2E6-0294D8E53C13}" srcOrd="1" destOrd="0" parTransId="{8FD2874E-0111-4D67-A44E-C0F5723CFF46}" sibTransId="{B9E90830-53C8-4042-9155-14A95EC8D72A}"/>
    <dgm:cxn modelId="{469408ED-3FDF-40DF-9125-5EAB6F7C1DBC}" srcId="{A2EDE374-2D32-4530-815F-DE7AB47FA6E7}" destId="{C822C99C-3FF3-48CD-87B3-1D0FDF32CEA2}" srcOrd="0" destOrd="0" parTransId="{07B5B955-315D-46D5-B3B5-033AE6CFF88C}" sibTransId="{DE1D743D-EF83-4DCF-AD93-06B706ABF44C}"/>
    <dgm:cxn modelId="{36C3F749-0A85-4C7A-B20F-E044BF1E0356}" type="presOf" srcId="{656CD1F7-97F7-4EFC-8272-5892A1653345}" destId="{95154199-2EFB-4D54-9AAB-E994D8724EB1}" srcOrd="0" destOrd="3" presId="urn:microsoft.com/office/officeart/2005/8/layout/vList4"/>
    <dgm:cxn modelId="{4B2241F7-79E1-48CD-BC2B-D3786F799C72}" type="presOf" srcId="{656CD1F7-97F7-4EFC-8272-5892A1653345}" destId="{D1808D9C-4F29-49AC-A61C-F31FBD9E93E5}" srcOrd="1" destOrd="3" presId="urn:microsoft.com/office/officeart/2005/8/layout/vList4"/>
    <dgm:cxn modelId="{F91F896C-8629-4E07-99F2-EE8E15C11D00}" type="presOf" srcId="{F3B12C0D-7DF4-4B37-AB1D-3B35F3EFB47E}" destId="{2530FB47-846F-4C0E-BE51-E60EFAF9BAE1}" srcOrd="0" destOrd="3" presId="urn:microsoft.com/office/officeart/2005/8/layout/vList4"/>
    <dgm:cxn modelId="{411C514D-16F9-454D-AF45-2F470F3F4D42}" type="presOf" srcId="{FCFEAC0F-7CF0-4D3C-8247-79E3B5EAB7C8}" destId="{95154199-2EFB-4D54-9AAB-E994D8724EB1}" srcOrd="0" destOrd="0" presId="urn:microsoft.com/office/officeart/2005/8/layout/vList4"/>
    <dgm:cxn modelId="{3045E86A-1E60-431F-825F-1F8B43BA4579}" type="presOf" srcId="{40DE7AC9-47E1-4B9A-BE62-6B30637B2418}" destId="{0B843139-6C7E-4477-AB6A-F7A63180475B}" srcOrd="0" destOrd="1" presId="urn:microsoft.com/office/officeart/2005/8/layout/vList4"/>
    <dgm:cxn modelId="{1CB33386-0231-4BF1-A43A-4CF70192388E}" type="presOf" srcId="{3EC9C2F9-ABFA-42BB-8A73-5315EA052E52}" destId="{D1808D9C-4F29-49AC-A61C-F31FBD9E93E5}" srcOrd="1" destOrd="2" presId="urn:microsoft.com/office/officeart/2005/8/layout/vList4"/>
    <dgm:cxn modelId="{8C020A13-54EC-4109-9470-9C422BE16ED6}" srcId="{A2834885-C05C-4E3A-BC21-78AB516677F4}" destId="{40DE7AC9-47E1-4B9A-BE62-6B30637B2418}" srcOrd="0" destOrd="0" parTransId="{D1FD8C37-C88F-4009-91C6-3B68E370A6AC}" sibTransId="{AA6F1C57-5D08-4343-80D9-CD4906D18F22}"/>
    <dgm:cxn modelId="{A9E886EC-EEF5-4713-A057-B85BE06D1263}" type="presParOf" srcId="{A961E86E-DD16-4507-BF7F-6185C46DDA41}" destId="{D7732A36-4080-4416-9623-E68355F2DBB8}" srcOrd="0" destOrd="0" presId="urn:microsoft.com/office/officeart/2005/8/layout/vList4"/>
    <dgm:cxn modelId="{D03ED891-5677-4034-9BC5-A046CBB2E7B1}" type="presParOf" srcId="{D7732A36-4080-4416-9623-E68355F2DBB8}" destId="{95154199-2EFB-4D54-9AAB-E994D8724EB1}" srcOrd="0" destOrd="0" presId="urn:microsoft.com/office/officeart/2005/8/layout/vList4"/>
    <dgm:cxn modelId="{C5D97DE0-0E48-42F1-8494-BBF767378151}" type="presParOf" srcId="{D7732A36-4080-4416-9623-E68355F2DBB8}" destId="{18E0E496-D3F0-438E-980B-B98B6A358161}" srcOrd="1" destOrd="0" presId="urn:microsoft.com/office/officeart/2005/8/layout/vList4"/>
    <dgm:cxn modelId="{D3286A22-AF71-4D95-924F-76FB55A6F0A2}" type="presParOf" srcId="{D7732A36-4080-4416-9623-E68355F2DBB8}" destId="{D1808D9C-4F29-49AC-A61C-F31FBD9E93E5}" srcOrd="2" destOrd="0" presId="urn:microsoft.com/office/officeart/2005/8/layout/vList4"/>
    <dgm:cxn modelId="{93C70FE8-815F-4B9F-B4B9-425FA00EAD07}" type="presParOf" srcId="{A961E86E-DD16-4507-BF7F-6185C46DDA41}" destId="{47316DB2-9B99-4F4A-90AD-F12C4C3C760D}" srcOrd="1" destOrd="0" presId="urn:microsoft.com/office/officeart/2005/8/layout/vList4"/>
    <dgm:cxn modelId="{B3F3E7EA-5221-45DA-8D42-FB90DC29FF3D}" type="presParOf" srcId="{A961E86E-DD16-4507-BF7F-6185C46DDA41}" destId="{024B90D8-E2E2-498A-9AFD-7AD3B959EE1C}" srcOrd="2" destOrd="0" presId="urn:microsoft.com/office/officeart/2005/8/layout/vList4"/>
    <dgm:cxn modelId="{BFB0C07B-0200-4E82-9076-E9B730185D5B}" type="presParOf" srcId="{024B90D8-E2E2-498A-9AFD-7AD3B959EE1C}" destId="{2530FB47-846F-4C0E-BE51-E60EFAF9BAE1}" srcOrd="0" destOrd="0" presId="urn:microsoft.com/office/officeart/2005/8/layout/vList4"/>
    <dgm:cxn modelId="{9FE4EEB9-28ED-4399-A1AC-B49DEF5BF43E}" type="presParOf" srcId="{024B90D8-E2E2-498A-9AFD-7AD3B959EE1C}" destId="{BA31DB5F-5DA8-4695-B056-EF3B5895E178}" srcOrd="1" destOrd="0" presId="urn:microsoft.com/office/officeart/2005/8/layout/vList4"/>
    <dgm:cxn modelId="{C5867FD0-01D6-4273-B41A-28D2BDA16AF8}" type="presParOf" srcId="{024B90D8-E2E2-498A-9AFD-7AD3B959EE1C}" destId="{D0EE94B0-27BC-422D-8ADA-A59AA283FCCE}" srcOrd="2" destOrd="0" presId="urn:microsoft.com/office/officeart/2005/8/layout/vList4"/>
    <dgm:cxn modelId="{2C8D87AD-BE15-427D-B97A-2DE7C97506A6}" type="presParOf" srcId="{A961E86E-DD16-4507-BF7F-6185C46DDA41}" destId="{F09C4740-6FE4-41A9-9078-D75955EABE6F}" srcOrd="3" destOrd="0" presId="urn:microsoft.com/office/officeart/2005/8/layout/vList4"/>
    <dgm:cxn modelId="{B39AAC27-7CD9-4399-933A-4F890FD11B76}" type="presParOf" srcId="{A961E86E-DD16-4507-BF7F-6185C46DDA41}" destId="{D6735E94-88BE-49B9-A7D1-85CF522E44D4}" srcOrd="4" destOrd="0" presId="urn:microsoft.com/office/officeart/2005/8/layout/vList4"/>
    <dgm:cxn modelId="{4B8B0031-25A0-462A-8447-E010C99F7A56}" type="presParOf" srcId="{D6735E94-88BE-49B9-A7D1-85CF522E44D4}" destId="{0B843139-6C7E-4477-AB6A-F7A63180475B}" srcOrd="0" destOrd="0" presId="urn:microsoft.com/office/officeart/2005/8/layout/vList4"/>
    <dgm:cxn modelId="{89612F06-DC29-49D1-BC83-8E628D88AE99}" type="presParOf" srcId="{D6735E94-88BE-49B9-A7D1-85CF522E44D4}" destId="{9A638352-81E5-47B4-916F-8C412060D1E6}" srcOrd="1" destOrd="0" presId="urn:microsoft.com/office/officeart/2005/8/layout/vList4"/>
    <dgm:cxn modelId="{8D453327-7F63-465C-8F78-41B3121CA7AB}" type="presParOf" srcId="{D6735E94-88BE-49B9-A7D1-85CF522E44D4}" destId="{AFF0BC9D-8337-4892-A607-455DFED76F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5EFE1-2BFA-45D1-BED1-5AF39D46D79C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1.Banking Finance</a:t>
          </a: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6.HRD</a:t>
          </a: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2.Budget-Fiscal Policy</a:t>
          </a: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3.BoP</a:t>
          </a: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4.Sectors of Economy</a:t>
          </a: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5.Infra</a:t>
          </a: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533A736-F711-4644-8B46-DBB1DA87F081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V2C2-Pub.Fin</a:t>
          </a:r>
        </a:p>
      </dgm:t>
    </dgm:pt>
    <dgm:pt modelId="{E592FA78-5ACD-4724-AA07-81E2303F206E}" type="parTrans" cxnId="{5849E4A7-E192-4408-8421-9D800A8DE796}">
      <dgm:prSet/>
      <dgm:spPr/>
      <dgm:t>
        <a:bodyPr/>
        <a:lstStyle/>
        <a:p>
          <a:endParaRPr lang="en-US"/>
        </a:p>
      </dgm:t>
    </dgm:pt>
    <dgm:pt modelId="{36E008AB-A384-4E05-A49A-C56DB9B0429E}" type="sibTrans" cxnId="{5849E4A7-E192-4408-8421-9D800A8DE796}">
      <dgm:prSet/>
      <dgm:spPr/>
      <dgm:t>
        <a:bodyPr/>
        <a:lstStyle/>
        <a:p>
          <a:endParaRPr lang="en-US"/>
        </a:p>
      </dgm:t>
    </dgm:pt>
    <dgm:pt modelId="{B7AD1FFF-B029-4A8A-823C-7AB2B1045695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V2C3-Monetary </a:t>
          </a:r>
          <a:r>
            <a:rPr lang="en-US" sz="1400" dirty="0" err="1">
              <a:latin typeface="Franklin Gothic Medium Cond" panose="020B0606030402020204" pitchFamily="34" charset="0"/>
            </a:rPr>
            <a:t>mgmt+FI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61378FEB-CEAD-4C42-97D2-62C5535F7C38}" type="parTrans" cxnId="{3615F57A-B450-4607-8539-68756D45AFF2}">
      <dgm:prSet/>
      <dgm:spPr/>
      <dgm:t>
        <a:bodyPr/>
        <a:lstStyle/>
        <a:p>
          <a:endParaRPr lang="en-US"/>
        </a:p>
      </dgm:t>
    </dgm:pt>
    <dgm:pt modelId="{61472A65-C028-44E8-95E0-48655DCCD8BA}" type="sibTrans" cxnId="{3615F57A-B450-4607-8539-68756D45AFF2}">
      <dgm:prSet/>
      <dgm:spPr/>
      <dgm:t>
        <a:bodyPr/>
        <a:lstStyle/>
        <a:p>
          <a:endParaRPr lang="en-US"/>
        </a:p>
      </dgm:t>
    </dgm:pt>
    <dgm:pt modelId="{B2E3D999-58E9-4B84-9641-6B6BEF7E84B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V2C4-External sector</a:t>
          </a:r>
        </a:p>
      </dgm:t>
    </dgm:pt>
    <dgm:pt modelId="{782EF43C-2547-477F-8294-E8511CD17070}" type="parTrans" cxnId="{AC271854-BB09-46E0-9079-30D365C1928A}">
      <dgm:prSet/>
      <dgm:spPr/>
      <dgm:t>
        <a:bodyPr/>
        <a:lstStyle/>
        <a:p>
          <a:endParaRPr lang="en-US"/>
        </a:p>
      </dgm:t>
    </dgm:pt>
    <dgm:pt modelId="{720F0E1B-E23D-4D3A-95FE-7B2B857289FD}" type="sibTrans" cxnId="{AC271854-BB09-46E0-9079-30D365C1928A}">
      <dgm:prSet/>
      <dgm:spPr/>
      <dgm:t>
        <a:bodyPr/>
        <a:lstStyle/>
        <a:p>
          <a:endParaRPr lang="en-US"/>
        </a:p>
      </dgm:t>
    </dgm:pt>
    <dgm:pt modelId="{EA92E14B-2C43-4CA7-A5C3-09FCD15B310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V2C5-Price,Agri..</a:t>
          </a:r>
        </a:p>
      </dgm:t>
    </dgm:pt>
    <dgm:pt modelId="{4110CF7B-CA61-4C8C-84C5-D8E81DA3D456}" type="parTrans" cxnId="{330EC375-8108-4900-9765-41D8AB0D7638}">
      <dgm:prSet/>
      <dgm:spPr/>
      <dgm:t>
        <a:bodyPr/>
        <a:lstStyle/>
        <a:p>
          <a:endParaRPr lang="en-US"/>
        </a:p>
      </dgm:t>
    </dgm:pt>
    <dgm:pt modelId="{C92F7C48-4A9D-4C72-83A0-A7F2508D1E1E}" type="sibTrans" cxnId="{330EC375-8108-4900-9765-41D8AB0D7638}">
      <dgm:prSet/>
      <dgm:spPr/>
      <dgm:t>
        <a:bodyPr/>
        <a:lstStyle/>
        <a:p>
          <a:endParaRPr lang="en-US"/>
        </a:p>
      </dgm:t>
    </dgm:pt>
    <dgm:pt modelId="{75A8EFA3-9461-4DA8-B000-E70B2BAC9A01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V2C6,7- sectors</a:t>
          </a:r>
        </a:p>
      </dgm:t>
    </dgm:pt>
    <dgm:pt modelId="{D039EBD2-81F3-4121-B77C-BC24C97CAE08}" type="parTrans" cxnId="{36A1EF64-3FEB-4B8D-BA5B-00FD1F67672F}">
      <dgm:prSet/>
      <dgm:spPr/>
      <dgm:t>
        <a:bodyPr/>
        <a:lstStyle/>
        <a:p>
          <a:endParaRPr lang="en-US"/>
        </a:p>
      </dgm:t>
    </dgm:pt>
    <dgm:pt modelId="{0C425992-84C2-45C1-AD96-040C97D6CC9C}" type="sibTrans" cxnId="{36A1EF64-3FEB-4B8D-BA5B-00FD1F67672F}">
      <dgm:prSet/>
      <dgm:spPr/>
      <dgm:t>
        <a:bodyPr/>
        <a:lstStyle/>
        <a:p>
          <a:endParaRPr lang="en-US"/>
        </a:p>
      </dgm:t>
    </dgm:pt>
    <dgm:pt modelId="{109D06B3-3977-4BE9-ADC9-081F8DC6D437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V2C8-Paris Summit, Energy</a:t>
          </a:r>
        </a:p>
      </dgm:t>
    </dgm:pt>
    <dgm:pt modelId="{72C82EE9-39F0-43F3-A28B-2B26B0B2B3A5}" type="parTrans" cxnId="{F5848163-99CF-486A-936B-EC492319CCB4}">
      <dgm:prSet/>
      <dgm:spPr/>
      <dgm:t>
        <a:bodyPr/>
        <a:lstStyle/>
        <a:p>
          <a:endParaRPr lang="en-US"/>
        </a:p>
      </dgm:t>
    </dgm:pt>
    <dgm:pt modelId="{59ED329F-B71E-4E20-9F80-8587F2DA075C}" type="sibTrans" cxnId="{F5848163-99CF-486A-936B-EC492319CCB4}">
      <dgm:prSet/>
      <dgm:spPr/>
      <dgm:t>
        <a:bodyPr/>
        <a:lstStyle/>
        <a:p>
          <a:endParaRPr lang="en-US"/>
        </a:p>
      </dgm:t>
    </dgm:pt>
    <dgm:pt modelId="{69F3BD5C-16E4-46C4-B15D-498063728332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V2C9-Social infra.</a:t>
          </a:r>
        </a:p>
      </dgm:t>
    </dgm:pt>
    <dgm:pt modelId="{40184917-81E4-4774-BD11-3D457781CDBC}" type="parTrans" cxnId="{B4E58144-AE1B-4619-AB56-650268641424}">
      <dgm:prSet/>
      <dgm:spPr/>
      <dgm:t>
        <a:bodyPr/>
        <a:lstStyle/>
        <a:p>
          <a:endParaRPr lang="en-US"/>
        </a:p>
      </dgm:t>
    </dgm:pt>
    <dgm:pt modelId="{94867AE4-D7DC-410D-85AC-6DE9FFF606DC}" type="sibTrans" cxnId="{B4E58144-AE1B-4619-AB56-650268641424}">
      <dgm:prSet/>
      <dgm:spPr/>
      <dgm:t>
        <a:bodyPr/>
        <a:lstStyle/>
        <a:p>
          <a:endParaRPr lang="en-US"/>
        </a:p>
      </dgm:t>
    </dgm:pt>
    <dgm:pt modelId="{FD0336B8-4404-4C99-9ED0-AB0985E7AD2A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V1C3-JAM Across India</a:t>
          </a:r>
        </a:p>
      </dgm:t>
    </dgm:pt>
    <dgm:pt modelId="{0D44330F-FA96-4FD9-AFD6-96B2F6F9468B}" type="parTrans" cxnId="{13EB2208-2256-4272-B915-C6EC8C40C4CC}">
      <dgm:prSet/>
      <dgm:spPr/>
      <dgm:t>
        <a:bodyPr/>
        <a:lstStyle/>
        <a:p>
          <a:endParaRPr lang="en-US"/>
        </a:p>
      </dgm:t>
    </dgm:pt>
    <dgm:pt modelId="{75AEB161-6524-47F0-A414-EE0232E55B24}" type="sibTrans" cxnId="{13EB2208-2256-4272-B915-C6EC8C40C4CC}">
      <dgm:prSet/>
      <dgm:spPr/>
      <dgm:t>
        <a:bodyPr/>
        <a:lstStyle/>
        <a:p>
          <a:endParaRPr lang="en-US"/>
        </a:p>
      </dgm:t>
    </dgm:pt>
    <dgm:pt modelId="{4225B320-F39C-4207-95C8-B65C38B1814F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V1C4-Agri ; V1C9-Fertilizer</a:t>
          </a:r>
        </a:p>
      </dgm:t>
    </dgm:pt>
    <dgm:pt modelId="{85530262-753E-4FE4-94CF-73F58733DDDC}" type="parTrans" cxnId="{8611047D-5AC1-43A9-B2FA-CD9F21B835E7}">
      <dgm:prSet/>
      <dgm:spPr/>
      <dgm:t>
        <a:bodyPr/>
        <a:lstStyle/>
        <a:p>
          <a:endParaRPr lang="en-US"/>
        </a:p>
      </dgm:t>
    </dgm:pt>
    <dgm:pt modelId="{1DCAE974-C1C9-49E9-B172-41DF763E67C7}" type="sibTrans" cxnId="{8611047D-5AC1-43A9-B2FA-CD9F21B835E7}">
      <dgm:prSet/>
      <dgm:spPr/>
      <dgm:t>
        <a:bodyPr/>
        <a:lstStyle/>
        <a:p>
          <a:endParaRPr lang="en-US"/>
        </a:p>
      </dgm:t>
    </dgm:pt>
    <dgm:pt modelId="{7C078AF5-D8F0-402F-9DA9-2A971D66855B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V1C5-mother-child</a:t>
          </a:r>
        </a:p>
      </dgm:t>
    </dgm:pt>
    <dgm:pt modelId="{A6E20E0E-BF6A-45BD-8B27-AD99ED5DAB54}" type="parTrans" cxnId="{C0371FC4-6352-4C5C-B11B-F5499A12FDB2}">
      <dgm:prSet/>
      <dgm:spPr/>
      <dgm:t>
        <a:bodyPr/>
        <a:lstStyle/>
        <a:p>
          <a:endParaRPr lang="en-US"/>
        </a:p>
      </dgm:t>
    </dgm:pt>
    <dgm:pt modelId="{93E6C29A-37F4-4EEB-ACB2-E60C74146A3D}" type="sibTrans" cxnId="{C0371FC4-6352-4C5C-B11B-F5499A12FDB2}">
      <dgm:prSet/>
      <dgm:spPr/>
      <dgm:t>
        <a:bodyPr/>
        <a:lstStyle/>
        <a:p>
          <a:endParaRPr lang="en-US"/>
        </a:p>
      </dgm:t>
    </dgm:pt>
    <dgm:pt modelId="{97D7B9B6-4F87-4F91-8576-B110C5EA65FB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V1C6-bounties</a:t>
          </a:r>
        </a:p>
      </dgm:t>
    </dgm:pt>
    <dgm:pt modelId="{CBC0217B-83F4-48AA-A3BE-4214B3D08EFB}" type="parTrans" cxnId="{EDA3BAA3-78E7-4AC3-B4CC-2B7AE0E192DD}">
      <dgm:prSet/>
      <dgm:spPr/>
      <dgm:t>
        <a:bodyPr/>
        <a:lstStyle/>
        <a:p>
          <a:endParaRPr lang="en-US"/>
        </a:p>
      </dgm:t>
    </dgm:pt>
    <dgm:pt modelId="{71B2362F-2354-43F9-A730-341394E8FBD8}" type="sibTrans" cxnId="{EDA3BAA3-78E7-4AC3-B4CC-2B7AE0E192DD}">
      <dgm:prSet/>
      <dgm:spPr/>
      <dgm:t>
        <a:bodyPr/>
        <a:lstStyle/>
        <a:p>
          <a:endParaRPr lang="en-US"/>
        </a:p>
      </dgm:t>
    </dgm:pt>
    <dgm:pt modelId="{E3880291-B2A3-44C7-8928-BAD8C84DC321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V1C7-Fiscal Capacity</a:t>
          </a:r>
        </a:p>
      </dgm:t>
    </dgm:pt>
    <dgm:pt modelId="{2D807FFB-C516-4D4D-98E0-38F3E5D9F9E2}" type="parTrans" cxnId="{E69A1362-FDC3-416B-BB72-B0824EF836FF}">
      <dgm:prSet/>
      <dgm:spPr/>
      <dgm:t>
        <a:bodyPr/>
        <a:lstStyle/>
        <a:p>
          <a:endParaRPr lang="en-US"/>
        </a:p>
      </dgm:t>
    </dgm:pt>
    <dgm:pt modelId="{B55CE68A-FF64-4459-8BAA-19CDDB6F7142}" type="sibTrans" cxnId="{E69A1362-FDC3-416B-BB72-B0824EF836FF}">
      <dgm:prSet/>
      <dgm:spPr/>
      <dgm:t>
        <a:bodyPr/>
        <a:lstStyle/>
        <a:p>
          <a:endParaRPr lang="en-US"/>
        </a:p>
      </dgm:t>
    </dgm:pt>
    <dgm:pt modelId="{0744C19B-0B5D-4711-B257-9D97127B4F9F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V1C8-PTA</a:t>
          </a:r>
        </a:p>
      </dgm:t>
    </dgm:pt>
    <dgm:pt modelId="{1E931B19-3453-461C-9D0C-4281C538055D}" type="parTrans" cxnId="{3E49A1C2-6BA0-4DD5-89F9-A53C2F1C55BB}">
      <dgm:prSet/>
      <dgm:spPr/>
      <dgm:t>
        <a:bodyPr/>
        <a:lstStyle/>
        <a:p>
          <a:endParaRPr lang="en-US"/>
        </a:p>
      </dgm:t>
    </dgm:pt>
    <dgm:pt modelId="{7A82BE83-F78D-48FA-8DE4-1403C9F297B9}" type="sibTrans" cxnId="{3E49A1C2-6BA0-4DD5-89F9-A53C2F1C55BB}">
      <dgm:prSet/>
      <dgm:spPr/>
      <dgm:t>
        <a:bodyPr/>
        <a:lstStyle/>
        <a:p>
          <a:endParaRPr lang="en-US"/>
        </a:p>
      </dgm:t>
    </dgm:pt>
    <dgm:pt modelId="{90B84122-EC9A-4BC0-B502-22AF7A0867C6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V1C2-Chakravyuha; V1C10-Labour</a:t>
          </a:r>
        </a:p>
      </dgm:t>
    </dgm:pt>
    <dgm:pt modelId="{1B04EB68-4341-48E6-9127-86E65E501454}" type="parTrans" cxnId="{D673CCE2-939A-441C-8634-D27BBD031C5A}">
      <dgm:prSet/>
      <dgm:spPr/>
      <dgm:t>
        <a:bodyPr/>
        <a:lstStyle/>
        <a:p>
          <a:endParaRPr lang="en-US"/>
        </a:p>
      </dgm:t>
    </dgm:pt>
    <dgm:pt modelId="{8DDF017D-410A-47E0-8D47-E83295F80FA3}" type="sibTrans" cxnId="{D673CCE2-939A-441C-8634-D27BBD031C5A}">
      <dgm:prSet/>
      <dgm:spPr/>
      <dgm:t>
        <a:bodyPr/>
        <a:lstStyle/>
        <a:p>
          <a:endParaRPr lang="en-US"/>
        </a:p>
      </dgm:t>
    </dgm:pt>
    <dgm:pt modelId="{D54E2821-54A6-4903-8A68-6091278AE9D7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V1C11-Powering 1 India</a:t>
          </a:r>
        </a:p>
      </dgm:t>
    </dgm:pt>
    <dgm:pt modelId="{801018A8-46CD-4887-BD5A-35AFACB28FEA}" type="parTrans" cxnId="{68E27915-6EF7-4D91-A12D-3AF7F241FCFD}">
      <dgm:prSet/>
      <dgm:spPr/>
      <dgm:t>
        <a:bodyPr/>
        <a:lstStyle/>
        <a:p>
          <a:endParaRPr lang="en-US"/>
        </a:p>
      </dgm:t>
    </dgm:pt>
    <dgm:pt modelId="{939A749F-47DF-443A-A7C0-865C06F7C3C7}" type="sibTrans" cxnId="{68E27915-6EF7-4D91-A12D-3AF7F241FCFD}">
      <dgm:prSet/>
      <dgm:spPr/>
      <dgm:t>
        <a:bodyPr/>
        <a:lstStyle/>
        <a:p>
          <a:endParaRPr lang="en-US"/>
        </a:p>
      </dgm:t>
    </dgm:pt>
    <dgm:pt modelId="{7870FB54-EAF5-4B69-BC64-9B5B812EE089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V2C1- </a:t>
          </a:r>
          <a:r>
            <a:rPr lang="en-US" sz="1400" dirty="0" err="1">
              <a:latin typeface="Franklin Gothic Medium Cond" panose="020B0606030402020204" pitchFamily="34" charset="0"/>
            </a:rPr>
            <a:t>chakravyuh</a:t>
          </a:r>
          <a:r>
            <a:rPr lang="en-US" sz="1400" dirty="0">
              <a:latin typeface="Franklin Gothic Medium Cond" panose="020B0606030402020204" pitchFamily="34" charset="0"/>
            </a:rPr>
            <a:t> </a:t>
          </a:r>
          <a:r>
            <a:rPr lang="en-US" sz="1400" dirty="0" err="1">
              <a:latin typeface="Franklin Gothic Medium Cond" panose="020B0606030402020204" pitchFamily="34" charset="0"/>
            </a:rPr>
            <a:t>challange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D82A4A15-C1D4-4FD4-B11F-33E455710F42}" type="parTrans" cxnId="{74E1C12F-E5BB-468B-A558-6D1BA57D84E6}">
      <dgm:prSet/>
      <dgm:spPr/>
      <dgm:t>
        <a:bodyPr/>
        <a:lstStyle/>
        <a:p>
          <a:endParaRPr lang="en-US"/>
        </a:p>
      </dgm:t>
    </dgm:pt>
    <dgm:pt modelId="{BB8F78E3-D3F0-4602-8AFC-1D2277B918EE}" type="sibTrans" cxnId="{74E1C12F-E5BB-468B-A558-6D1BA57D84E6}">
      <dgm:prSet/>
      <dgm:spPr/>
      <dgm:t>
        <a:bodyPr/>
        <a:lstStyle/>
        <a:p>
          <a:endParaRPr lang="en-US"/>
        </a:p>
      </dgm:t>
    </dgm:pt>
    <dgm:pt modelId="{FC2AAEEA-E9C8-4467-A248-12573C894303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V1C1- Twin </a:t>
          </a:r>
          <a:r>
            <a:rPr lang="en-US" sz="1400" dirty="0" err="1">
              <a:latin typeface="Franklin Gothic Medium Cond" panose="020B0606030402020204" pitchFamily="34" charset="0"/>
            </a:rPr>
            <a:t>Balancesheet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EF4DE11F-D847-42C6-98E9-4325C9844F4D}" type="parTrans" cxnId="{7513342E-5979-4788-A179-912FB1890177}">
      <dgm:prSet/>
      <dgm:spPr/>
      <dgm:t>
        <a:bodyPr/>
        <a:lstStyle/>
        <a:p>
          <a:endParaRPr lang="en-US"/>
        </a:p>
      </dgm:t>
    </dgm:pt>
    <dgm:pt modelId="{09B605F7-D579-446A-A2CF-99F15AFB7E9A}" type="sibTrans" cxnId="{7513342E-5979-4788-A179-912FB1890177}">
      <dgm:prSet/>
      <dgm:spPr/>
      <dgm:t>
        <a:bodyPr/>
        <a:lstStyle/>
        <a:p>
          <a:endParaRPr lang="en-US"/>
        </a:p>
      </dgm:t>
    </dgm:pt>
    <dgm:pt modelId="{1E7C762B-66E6-4A0F-BF0D-E6FF34D3DBA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</dgm:pt>
    <dgm:pt modelId="{6581C96F-BB28-40AF-A4B7-C66BB6B2C0E5}" type="pres">
      <dgm:prSet presAssocID="{BC25EFE1-2BFA-45D1-BED1-5AF39D46D79C}" presName="composite" presStyleCnt="0"/>
      <dgm:spPr/>
    </dgm:pt>
    <dgm:pt modelId="{7B899415-82AB-4523-934F-637CC30EA05B}" type="pres">
      <dgm:prSet presAssocID="{BC25EFE1-2BFA-45D1-BED1-5AF39D46D79C}" presName="rect1" presStyleLbl="trAlignAcc1" presStyleIdx="0" presStyleCnt="6" custScaleX="75818">
        <dgm:presLayoutVars>
          <dgm:bulletEnabled val="1"/>
        </dgm:presLayoutVars>
      </dgm:prSet>
      <dgm:spPr/>
    </dgm:pt>
    <dgm:pt modelId="{DF311B42-FA3B-4DB5-88D3-35CE54F86170}" type="pres">
      <dgm:prSet presAssocID="{BC25EFE1-2BFA-45D1-BED1-5AF39D46D79C}" presName="rect2" presStyleLbl="fgImgPlace1" presStyleIdx="0" presStyleCnt="6" custScaleX="211629" custScaleY="7636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BFA5710-F439-4AF9-8ED1-A488235AFD9A}" type="pres">
      <dgm:prSet presAssocID="{2452F0F7-CA91-4F59-A564-1BB9BDA5CBBE}" presName="sibTrans" presStyleCnt="0"/>
      <dgm:spPr/>
    </dgm:pt>
    <dgm:pt modelId="{A866FB0B-BBBD-4E77-9B02-3CED996AB728}" type="pres">
      <dgm:prSet presAssocID="{DB87FF95-AE72-426C-925E-B58F1E8198D3}" presName="composite" presStyleCnt="0"/>
      <dgm:spPr/>
    </dgm:pt>
    <dgm:pt modelId="{D30A6708-E747-4D6B-A834-05BEEE843CAD}" type="pres">
      <dgm:prSet presAssocID="{DB87FF95-AE72-426C-925E-B58F1E8198D3}" presName="rect1" presStyleLbl="trAlignAcc1" presStyleIdx="1" presStyleCnt="6" custScaleX="75818">
        <dgm:presLayoutVars>
          <dgm:bulletEnabled val="1"/>
        </dgm:presLayoutVars>
      </dgm:prSet>
      <dgm:spPr/>
    </dgm:pt>
    <dgm:pt modelId="{F97BFED6-0DD6-4477-860D-631B2A1B00E4}" type="pres">
      <dgm:prSet presAssocID="{DB87FF95-AE72-426C-925E-B58F1E8198D3}" presName="rect2" presStyleLbl="fgImgPlace1" presStyleIdx="1" presStyleCnt="6" custScaleX="211629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DA2C18E-AC4F-42E1-8F60-B5B4D791AE34}" type="pres">
      <dgm:prSet presAssocID="{17734E8F-C091-40EB-8542-65713367BC76}" presName="sibTrans" presStyleCnt="0"/>
      <dgm:spPr/>
    </dgm:pt>
    <dgm:pt modelId="{D751CF82-A7A4-4ABD-AF39-2CB9E1EC1A0C}" type="pres">
      <dgm:prSet presAssocID="{A3B89C89-4B08-4EF5-A029-FC7E4822579A}" presName="composite" presStyleCnt="0"/>
      <dgm:spPr/>
    </dgm:pt>
    <dgm:pt modelId="{4C82949F-ACB9-4CB0-8B82-11470D469081}" type="pres">
      <dgm:prSet presAssocID="{A3B89C89-4B08-4EF5-A029-FC7E4822579A}" presName="rect1" presStyleLbl="trAlignAcc1" presStyleIdx="2" presStyleCnt="6" custScaleX="75818">
        <dgm:presLayoutVars>
          <dgm:bulletEnabled val="1"/>
        </dgm:presLayoutVars>
      </dgm:prSet>
      <dgm:spPr/>
    </dgm:pt>
    <dgm:pt modelId="{AE292A58-4FC2-4EF5-8205-827A3067DD26}" type="pres">
      <dgm:prSet presAssocID="{A3B89C89-4B08-4EF5-A029-FC7E4822579A}" presName="rect2" presStyleLbl="fgImgPlace1" presStyleIdx="2" presStyleCnt="6" custScaleX="211629" custScaleY="7636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EE5E35C-64FC-4A13-8374-73C2810A973B}" type="pres">
      <dgm:prSet presAssocID="{DE93F483-BCF9-4EED-B492-C3A2AD1CFD0B}" presName="sibTrans" presStyleCnt="0"/>
      <dgm:spPr/>
    </dgm:pt>
    <dgm:pt modelId="{357F1D77-9698-4189-8EBD-7F2C2080774C}" type="pres">
      <dgm:prSet presAssocID="{2741AFDF-7DBB-4108-8A20-0357D5FBD3B8}" presName="composite" presStyleCnt="0"/>
      <dgm:spPr/>
    </dgm:pt>
    <dgm:pt modelId="{4FB2F746-532C-4309-8B4E-F312973D9749}" type="pres">
      <dgm:prSet presAssocID="{2741AFDF-7DBB-4108-8A20-0357D5FBD3B8}" presName="rect1" presStyleLbl="trAlignAcc1" presStyleIdx="3" presStyleCnt="6" custScaleX="73284">
        <dgm:presLayoutVars>
          <dgm:bulletEnabled val="1"/>
        </dgm:presLayoutVars>
      </dgm:prSet>
      <dgm:spPr/>
    </dgm:pt>
    <dgm:pt modelId="{C37DAA1F-4E63-4945-8607-DB92D29AF25B}" type="pres">
      <dgm:prSet presAssocID="{2741AFDF-7DBB-4108-8A20-0357D5FBD3B8}" presName="rect2" presStyleLbl="fgImgPlace1" presStyleIdx="3" presStyleCnt="6" custScaleX="204557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F683249-86EA-4804-B311-F8FE93D0433F}" type="pres">
      <dgm:prSet presAssocID="{EF5125ED-C530-4CEB-9EA6-7ADF35D8B229}" presName="sibTrans" presStyleCnt="0"/>
      <dgm:spPr/>
    </dgm:pt>
    <dgm:pt modelId="{F7674D1D-FB87-4B0E-9868-B614FFAF904B}" type="pres">
      <dgm:prSet presAssocID="{1131737C-80FA-4CF1-AA8B-6A1C724BF69E}" presName="composite" presStyleCnt="0"/>
      <dgm:spPr/>
    </dgm:pt>
    <dgm:pt modelId="{27DC3CCF-CB49-4639-B22A-9537C5637A0E}" type="pres">
      <dgm:prSet presAssocID="{1131737C-80FA-4CF1-AA8B-6A1C724BF69E}" presName="rect1" presStyleLbl="trAlignAcc1" presStyleIdx="4" presStyleCnt="6" custScaleX="73284">
        <dgm:presLayoutVars>
          <dgm:bulletEnabled val="1"/>
        </dgm:presLayoutVars>
      </dgm:prSet>
      <dgm:spPr/>
    </dgm:pt>
    <dgm:pt modelId="{ADB7CDA4-9357-49E6-A6C1-F48379B8A211}" type="pres">
      <dgm:prSet presAssocID="{1131737C-80FA-4CF1-AA8B-6A1C724BF69E}" presName="rect2" presStyleLbl="fgImgPlace1" presStyleIdx="4" presStyleCnt="6" custScaleX="204557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3CCC4C8-A704-46C4-A12D-3C66D589BD80}" type="pres">
      <dgm:prSet presAssocID="{6A23C22A-647E-4A08-835D-0C25C68A1D0F}" presName="sibTrans" presStyleCnt="0"/>
      <dgm:spPr/>
    </dgm:pt>
    <dgm:pt modelId="{567EABAD-05A0-49E3-89C1-DD355986FE8A}" type="pres">
      <dgm:prSet presAssocID="{42B6273D-8E60-40EC-97B9-4A300407A2FC}" presName="composite" presStyleCnt="0"/>
      <dgm:spPr/>
    </dgm:pt>
    <dgm:pt modelId="{46FDCE37-C8F8-444B-B0ED-0077A8879C03}" type="pres">
      <dgm:prSet presAssocID="{42B6273D-8E60-40EC-97B9-4A300407A2FC}" presName="rect1" presStyleLbl="trAlignAcc1" presStyleIdx="5" presStyleCnt="6" custScaleX="73284">
        <dgm:presLayoutVars>
          <dgm:bulletEnabled val="1"/>
        </dgm:presLayoutVars>
      </dgm:prSet>
      <dgm:spPr/>
    </dgm:pt>
    <dgm:pt modelId="{D112B479-5F85-4D5D-B3CA-53FFEE49A99A}" type="pres">
      <dgm:prSet presAssocID="{42B6273D-8E60-40EC-97B9-4A300407A2FC}" presName="rect2" presStyleLbl="fgImgPlace1" presStyleIdx="5" presStyleCnt="6" custScaleX="188482" custLinFactNeighborX="783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7387D924-DD91-45D9-8A82-11356DB1104F}" type="presOf" srcId="{2741AFDF-7DBB-4108-8A20-0357D5FBD3B8}" destId="{4FB2F746-532C-4309-8B4E-F312973D9749}" srcOrd="0" destOrd="0" presId="urn:microsoft.com/office/officeart/2008/layout/PictureStrips"/>
    <dgm:cxn modelId="{3E49A1C2-6BA0-4DD5-89F9-A53C2F1C55BB}" srcId="{A3B89C89-4B08-4EF5-A029-FC7E4822579A}" destId="{0744C19B-0B5D-4711-B257-9D97127B4F9F}" srcOrd="1" destOrd="0" parTransId="{1E931B19-3453-461C-9D0C-4281C538055D}" sibTransId="{7A82BE83-F78D-48FA-8DE4-1403C9F297B9}"/>
    <dgm:cxn modelId="{3615F57A-B450-4607-8539-68756D45AFF2}" srcId="{BC25EFE1-2BFA-45D1-BED1-5AF39D46D79C}" destId="{B7AD1FFF-B029-4A8A-823C-7AB2B1045695}" srcOrd="1" destOrd="0" parTransId="{61378FEB-CEAD-4C42-97D2-62C5535F7C38}" sibTransId="{61472A65-C028-44E8-95E0-48655DCCD8BA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AC271854-BB09-46E0-9079-30D365C1928A}" srcId="{A3B89C89-4B08-4EF5-A029-FC7E4822579A}" destId="{B2E3D999-58E9-4B84-9641-6B6BEF7E84B8}" srcOrd="0" destOrd="0" parTransId="{782EF43C-2547-477F-8294-E8511CD17070}" sibTransId="{720F0E1B-E23D-4D3A-95FE-7B2B857289FD}"/>
    <dgm:cxn modelId="{549110F5-206D-435B-9473-16569739B334}" type="presOf" srcId="{A3B89C89-4B08-4EF5-A029-FC7E4822579A}" destId="{4C82949F-ACB9-4CB0-8B82-11470D469081}" srcOrd="0" destOrd="0" presId="urn:microsoft.com/office/officeart/2008/layout/PictureStrips"/>
    <dgm:cxn modelId="{C0371FC4-6352-4C5C-B11B-F5499A12FDB2}" srcId="{42B6273D-8E60-40EC-97B9-4A300407A2FC}" destId="{7C078AF5-D8F0-402F-9DA9-2A971D66855B}" srcOrd="1" destOrd="0" parTransId="{A6E20E0E-BF6A-45BD-8B27-AD99ED5DAB54}" sibTransId="{93E6C29A-37F4-4EEB-ACB2-E60C74146A3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ACDF564-816E-4675-A274-E95A3594B607}" type="presOf" srcId="{109D06B3-3977-4BE9-ADC9-081F8DC6D437}" destId="{27DC3CCF-CB49-4639-B22A-9537C5637A0E}" srcOrd="0" destOrd="1" presId="urn:microsoft.com/office/officeart/2008/layout/PictureStrips"/>
    <dgm:cxn modelId="{330EC375-8108-4900-9765-41D8AB0D7638}" srcId="{2741AFDF-7DBB-4108-8A20-0357D5FBD3B8}" destId="{EA92E14B-2C43-4CA7-A5C3-09FCD15B3108}" srcOrd="0" destOrd="0" parTransId="{4110CF7B-CA61-4C8C-84C5-D8E81DA3D456}" sibTransId="{C92F7C48-4A9D-4C72-83A0-A7F2508D1E1E}"/>
    <dgm:cxn modelId="{C432455A-C6A8-431A-8AA7-67C9C478B04B}" type="presOf" srcId="{7870FB54-EAF5-4B69-BC64-9B5B812EE089}" destId="{7B899415-82AB-4523-934F-637CC30EA05B}" srcOrd="0" destOrd="3" presId="urn:microsoft.com/office/officeart/2008/layout/PictureStrips"/>
    <dgm:cxn modelId="{C2DBF334-B678-4954-A7D3-344DDE3C71C2}" type="presOf" srcId="{B533A736-F711-4644-8B46-DBB1DA87F081}" destId="{D30A6708-E747-4D6B-A834-05BEEE843CAD}" srcOrd="0" destOrd="1" presId="urn:microsoft.com/office/officeart/2008/layout/PictureStrips"/>
    <dgm:cxn modelId="{E69A1362-FDC3-416B-BB72-B0824EF836FF}" srcId="{DB87FF95-AE72-426C-925E-B58F1E8198D3}" destId="{E3880291-B2A3-44C7-8928-BAD8C84DC321}" srcOrd="3" destOrd="0" parTransId="{2D807FFB-C516-4D4D-98E0-38F3E5D9F9E2}" sibTransId="{B55CE68A-FF64-4459-8BAA-19CDDB6F7142}"/>
    <dgm:cxn modelId="{34DE51CE-066C-4AB2-9A5D-151CAE027D9C}" type="presOf" srcId="{42B6273D-8E60-40EC-97B9-4A300407A2FC}" destId="{46FDCE37-C8F8-444B-B0ED-0077A8879C03}" srcOrd="0" destOrd="0" presId="urn:microsoft.com/office/officeart/2008/layout/PictureStrips"/>
    <dgm:cxn modelId="{8611047D-5AC1-43A9-B2FA-CD9F21B835E7}" srcId="{2741AFDF-7DBB-4108-8A20-0357D5FBD3B8}" destId="{4225B320-F39C-4207-95C8-B65C38B1814F}" srcOrd="2" destOrd="0" parTransId="{85530262-753E-4FE4-94CF-73F58733DDDC}" sibTransId="{1DCAE974-C1C9-49E9-B172-41DF763E67C7}"/>
    <dgm:cxn modelId="{F5848163-99CF-486A-936B-EC492319CCB4}" srcId="{1131737C-80FA-4CF1-AA8B-6A1C724BF69E}" destId="{109D06B3-3977-4BE9-ADC9-081F8DC6D437}" srcOrd="0" destOrd="0" parTransId="{72C82EE9-39F0-43F3-A28B-2B26B0B2B3A5}" sibTransId="{59ED329F-B71E-4E20-9F80-8587F2DA075C}"/>
    <dgm:cxn modelId="{7513342E-5979-4788-A179-912FB1890177}" srcId="{BC25EFE1-2BFA-45D1-BED1-5AF39D46D79C}" destId="{FC2AAEEA-E9C8-4467-A248-12573C894303}" srcOrd="0" destOrd="0" parTransId="{EF4DE11F-D847-42C6-98E9-4325C9844F4D}" sibTransId="{09B605F7-D579-446A-A2CF-99F15AFB7E9A}"/>
    <dgm:cxn modelId="{36A1EF64-3FEB-4B8D-BA5B-00FD1F67672F}" srcId="{2741AFDF-7DBB-4108-8A20-0357D5FBD3B8}" destId="{75A8EFA3-9461-4DA8-B000-E70B2BAC9A01}" srcOrd="1" destOrd="0" parTransId="{D039EBD2-81F3-4121-B77C-BC24C97CAE08}" sibTransId="{0C425992-84C2-45C1-AD96-040C97D6CC9C}"/>
    <dgm:cxn modelId="{9F03FD0A-B3E8-4B9D-9F75-CC6C5715990C}" type="presOf" srcId="{75A8EFA3-9461-4DA8-B000-E70B2BAC9A01}" destId="{4FB2F746-532C-4309-8B4E-F312973D9749}" srcOrd="0" destOrd="2" presId="urn:microsoft.com/office/officeart/2008/layout/PictureStrips"/>
    <dgm:cxn modelId="{2750B932-4ABF-4D9B-85D6-2C7A74FEE48B}" type="presOf" srcId="{7C078AF5-D8F0-402F-9DA9-2A971D66855B}" destId="{46FDCE37-C8F8-444B-B0ED-0077A8879C03}" srcOrd="0" destOrd="2" presId="urn:microsoft.com/office/officeart/2008/layout/PictureStrips"/>
    <dgm:cxn modelId="{EDA3BAA3-78E7-4AC3-B4CC-2B7AE0E192DD}" srcId="{DB87FF95-AE72-426C-925E-B58F1E8198D3}" destId="{97D7B9B6-4F87-4F91-8576-B110C5EA65FB}" srcOrd="2" destOrd="0" parTransId="{CBC0217B-83F4-48AA-A3BE-4214B3D08EFB}" sibTransId="{71B2362F-2354-43F9-A730-341394E8FBD8}"/>
    <dgm:cxn modelId="{45176469-7A23-4DEE-B982-61522B0D8229}" type="presOf" srcId="{DB87FF95-AE72-426C-925E-B58F1E8198D3}" destId="{D30A6708-E747-4D6B-A834-05BEEE843CAD}" srcOrd="0" destOrd="0" presId="urn:microsoft.com/office/officeart/2008/layout/PictureStrips"/>
    <dgm:cxn modelId="{A9BC6DB4-B69A-437E-A6AF-F5984B35FFB0}" type="presOf" srcId="{69F3BD5C-16E4-46C4-B15D-498063728332}" destId="{46FDCE37-C8F8-444B-B0ED-0077A8879C03}" srcOrd="0" destOrd="1" presId="urn:microsoft.com/office/officeart/2008/layout/PictureStrips"/>
    <dgm:cxn modelId="{04573712-23BB-4521-BD4C-726EDF4340A0}" type="presOf" srcId="{FC2AAEEA-E9C8-4467-A248-12573C894303}" destId="{7B899415-82AB-4523-934F-637CC30EA05B}" srcOrd="0" destOrd="1" presId="urn:microsoft.com/office/officeart/2008/layout/PictureStrips"/>
    <dgm:cxn modelId="{36CEE7C5-DDE8-4BAE-BB1A-688ED43A2955}" type="presOf" srcId="{4225B320-F39C-4207-95C8-B65C38B1814F}" destId="{4FB2F746-532C-4309-8B4E-F312973D9749}" srcOrd="0" destOrd="3" presId="urn:microsoft.com/office/officeart/2008/layout/PictureStrips"/>
    <dgm:cxn modelId="{44B3AECC-7DFE-48B2-AAB5-0D6B6607AC92}" type="presOf" srcId="{B2E3D999-58E9-4B84-9641-6B6BEF7E84B8}" destId="{4C82949F-ACB9-4CB0-8B82-11470D469081}" srcOrd="0" destOrd="1" presId="urn:microsoft.com/office/officeart/2008/layout/PictureStrips"/>
    <dgm:cxn modelId="{22745D01-97F3-46CB-9368-A72973E73B29}" type="presOf" srcId="{1131737C-80FA-4CF1-AA8B-6A1C724BF69E}" destId="{27DC3CCF-CB49-4639-B22A-9537C5637A0E}" srcOrd="0" destOrd="0" presId="urn:microsoft.com/office/officeart/2008/layout/PictureStrips"/>
    <dgm:cxn modelId="{FA380B75-EDC6-46A8-A9C1-4292F9619585}" type="presOf" srcId="{BC25EFE1-2BFA-45D1-BED1-5AF39D46D79C}" destId="{7B899415-82AB-4523-934F-637CC30EA05B}" srcOrd="0" destOrd="0" presId="urn:microsoft.com/office/officeart/2008/layout/PictureStrips"/>
    <dgm:cxn modelId="{74E1C12F-E5BB-468B-A558-6D1BA57D84E6}" srcId="{BC25EFE1-2BFA-45D1-BED1-5AF39D46D79C}" destId="{7870FB54-EAF5-4B69-BC64-9B5B812EE089}" srcOrd="2" destOrd="0" parTransId="{D82A4A15-C1D4-4FD4-B11F-33E455710F42}" sibTransId="{BB8F78E3-D3F0-4602-8AFC-1D2277B918EE}"/>
    <dgm:cxn modelId="{CA79B195-F39D-4D4D-95F4-7C922D34FE04}" type="presOf" srcId="{EA92E14B-2C43-4CA7-A5C3-09FCD15B3108}" destId="{4FB2F746-532C-4309-8B4E-F312973D9749}" srcOrd="0" destOrd="1" presId="urn:microsoft.com/office/officeart/2008/layout/PictureStrips"/>
    <dgm:cxn modelId="{2613B6FD-4498-4491-802A-357A131CA91B}" type="presOf" srcId="{D54E2821-54A6-4903-8A68-6091278AE9D7}" destId="{27DC3CCF-CB49-4639-B22A-9537C5637A0E}" srcOrd="0" destOrd="2" presId="urn:microsoft.com/office/officeart/2008/layout/PictureStrips"/>
    <dgm:cxn modelId="{B4E58144-AE1B-4619-AB56-650268641424}" srcId="{42B6273D-8E60-40EC-97B9-4A300407A2FC}" destId="{69F3BD5C-16E4-46C4-B15D-498063728332}" srcOrd="0" destOrd="0" parTransId="{40184917-81E4-4774-BD11-3D457781CDBC}" sibTransId="{94867AE4-D7DC-410D-85AC-6DE9FFF606DC}"/>
    <dgm:cxn modelId="{13EB2208-2256-4272-B915-C6EC8C40C4CC}" srcId="{DB87FF95-AE72-426C-925E-B58F1E8198D3}" destId="{FD0336B8-4404-4C99-9ED0-AB0985E7AD2A}" srcOrd="1" destOrd="0" parTransId="{0D44330F-FA96-4FD9-AFD6-96B2F6F9468B}" sibTransId="{75AEB161-6524-47F0-A414-EE0232E55B24}"/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4BEE30E3-7D6C-4E7D-B0A6-202653ADAE0E}" type="presOf" srcId="{90B84122-EC9A-4BC0-B502-22AF7A0867C6}" destId="{4FB2F746-532C-4309-8B4E-F312973D9749}" srcOrd="0" destOrd="4" presId="urn:microsoft.com/office/officeart/2008/layout/PictureStrips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3D5434C1-2B66-4C5A-B318-DDAF842B69D4}" type="presOf" srcId="{E3880291-B2A3-44C7-8928-BAD8C84DC321}" destId="{D30A6708-E747-4D6B-A834-05BEEE843CAD}" srcOrd="0" destOrd="4" presId="urn:microsoft.com/office/officeart/2008/layout/PictureStrips"/>
    <dgm:cxn modelId="{FE6EF8B3-3E53-4DB1-9DC8-44E505413FD6}" type="presOf" srcId="{FD0336B8-4404-4C99-9ED0-AB0985E7AD2A}" destId="{D30A6708-E747-4D6B-A834-05BEEE843CAD}" srcOrd="0" destOrd="2" presId="urn:microsoft.com/office/officeart/2008/layout/PictureStrips"/>
    <dgm:cxn modelId="{D673CCE2-939A-441C-8634-D27BBD031C5A}" srcId="{2741AFDF-7DBB-4108-8A20-0357D5FBD3B8}" destId="{90B84122-EC9A-4BC0-B502-22AF7A0867C6}" srcOrd="3" destOrd="0" parTransId="{1B04EB68-4341-48E6-9127-86E65E501454}" sibTransId="{8DDF017D-410A-47E0-8D47-E83295F80FA3}"/>
    <dgm:cxn modelId="{68E27915-6EF7-4D91-A12D-3AF7F241FCFD}" srcId="{1131737C-80FA-4CF1-AA8B-6A1C724BF69E}" destId="{D54E2821-54A6-4903-8A68-6091278AE9D7}" srcOrd="1" destOrd="0" parTransId="{801018A8-46CD-4887-BD5A-35AFACB28FEA}" sibTransId="{939A749F-47DF-443A-A7C0-865C06F7C3C7}"/>
    <dgm:cxn modelId="{3E461EFF-A7DB-4E6C-A513-1E3123E64BB4}" type="presOf" srcId="{97D7B9B6-4F87-4F91-8576-B110C5EA65FB}" destId="{D30A6708-E747-4D6B-A834-05BEEE843CAD}" srcOrd="0" destOrd="3" presId="urn:microsoft.com/office/officeart/2008/layout/PictureStrips"/>
    <dgm:cxn modelId="{912B2068-49ED-42F1-9357-74F9C89AA1DE}" type="presOf" srcId="{0744C19B-0B5D-4711-B257-9D97127B4F9F}" destId="{4C82949F-ACB9-4CB0-8B82-11470D469081}" srcOrd="0" destOrd="2" presId="urn:microsoft.com/office/officeart/2008/layout/PictureStrips"/>
    <dgm:cxn modelId="{3DC33378-4A11-4C1D-B7DA-EC038A3F5706}" type="presOf" srcId="{D8F21E9C-24CD-4C7E-865E-FE55F4AC12B3}" destId="{1E7C762B-66E6-4A0F-BF0D-E6FF34D3DBA5}" srcOrd="0" destOrd="0" presId="urn:microsoft.com/office/officeart/2008/layout/PictureStrips"/>
    <dgm:cxn modelId="{D114FA8A-DFFE-4D8C-B9ED-0714308FAB18}" type="presOf" srcId="{B7AD1FFF-B029-4A8A-823C-7AB2B1045695}" destId="{7B899415-82AB-4523-934F-637CC30EA05B}" srcOrd="0" destOrd="2" presId="urn:microsoft.com/office/officeart/2008/layout/PictureStrips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5849E4A7-E192-4408-8421-9D800A8DE796}" srcId="{DB87FF95-AE72-426C-925E-B58F1E8198D3}" destId="{B533A736-F711-4644-8B46-DBB1DA87F081}" srcOrd="0" destOrd="0" parTransId="{E592FA78-5ACD-4724-AA07-81E2303F206E}" sibTransId="{36E008AB-A384-4E05-A49A-C56DB9B0429E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92A817AD-39F9-4D84-A445-196367E58974}" type="presParOf" srcId="{1E7C762B-66E6-4A0F-BF0D-E6FF34D3DBA5}" destId="{6581C96F-BB28-40AF-A4B7-C66BB6B2C0E5}" srcOrd="0" destOrd="0" presId="urn:microsoft.com/office/officeart/2008/layout/PictureStrips"/>
    <dgm:cxn modelId="{C242B271-FF15-4F2C-B1C4-89E0B07EAC83}" type="presParOf" srcId="{6581C96F-BB28-40AF-A4B7-C66BB6B2C0E5}" destId="{7B899415-82AB-4523-934F-637CC30EA05B}" srcOrd="0" destOrd="0" presId="urn:microsoft.com/office/officeart/2008/layout/PictureStrips"/>
    <dgm:cxn modelId="{9F3E836E-52F0-4B2A-8317-7BD36D3AD8E2}" type="presParOf" srcId="{6581C96F-BB28-40AF-A4B7-C66BB6B2C0E5}" destId="{DF311B42-FA3B-4DB5-88D3-35CE54F86170}" srcOrd="1" destOrd="0" presId="urn:microsoft.com/office/officeart/2008/layout/PictureStrips"/>
    <dgm:cxn modelId="{396FC0DC-6B7A-48FA-817F-B1911EE0FFFB}" type="presParOf" srcId="{1E7C762B-66E6-4A0F-BF0D-E6FF34D3DBA5}" destId="{6BFA5710-F439-4AF9-8ED1-A488235AFD9A}" srcOrd="1" destOrd="0" presId="urn:microsoft.com/office/officeart/2008/layout/PictureStrips"/>
    <dgm:cxn modelId="{CE860D1D-089A-43D0-91FF-229C1D4421E6}" type="presParOf" srcId="{1E7C762B-66E6-4A0F-BF0D-E6FF34D3DBA5}" destId="{A866FB0B-BBBD-4E77-9B02-3CED996AB728}" srcOrd="2" destOrd="0" presId="urn:microsoft.com/office/officeart/2008/layout/PictureStrips"/>
    <dgm:cxn modelId="{46CE0DD9-5ECF-4798-9F35-B1D944254533}" type="presParOf" srcId="{A866FB0B-BBBD-4E77-9B02-3CED996AB728}" destId="{D30A6708-E747-4D6B-A834-05BEEE843CAD}" srcOrd="0" destOrd="0" presId="urn:microsoft.com/office/officeart/2008/layout/PictureStrips"/>
    <dgm:cxn modelId="{297FE5BC-56C3-4558-8798-DE143DD5563C}" type="presParOf" srcId="{A866FB0B-BBBD-4E77-9B02-3CED996AB728}" destId="{F97BFED6-0DD6-4477-860D-631B2A1B00E4}" srcOrd="1" destOrd="0" presId="urn:microsoft.com/office/officeart/2008/layout/PictureStrips"/>
    <dgm:cxn modelId="{C038391D-60EA-45C0-8BDD-D9C8A32340DD}" type="presParOf" srcId="{1E7C762B-66E6-4A0F-BF0D-E6FF34D3DBA5}" destId="{CDA2C18E-AC4F-42E1-8F60-B5B4D791AE34}" srcOrd="3" destOrd="0" presId="urn:microsoft.com/office/officeart/2008/layout/PictureStrips"/>
    <dgm:cxn modelId="{AFBE2023-D40C-4056-9B6E-824AC1A90DE5}" type="presParOf" srcId="{1E7C762B-66E6-4A0F-BF0D-E6FF34D3DBA5}" destId="{D751CF82-A7A4-4ABD-AF39-2CB9E1EC1A0C}" srcOrd="4" destOrd="0" presId="urn:microsoft.com/office/officeart/2008/layout/PictureStrips"/>
    <dgm:cxn modelId="{D885287C-4821-48BB-A985-4A1E2898F320}" type="presParOf" srcId="{D751CF82-A7A4-4ABD-AF39-2CB9E1EC1A0C}" destId="{4C82949F-ACB9-4CB0-8B82-11470D469081}" srcOrd="0" destOrd="0" presId="urn:microsoft.com/office/officeart/2008/layout/PictureStrips"/>
    <dgm:cxn modelId="{36C641D9-C0A4-4E68-A821-48F883756274}" type="presParOf" srcId="{D751CF82-A7A4-4ABD-AF39-2CB9E1EC1A0C}" destId="{AE292A58-4FC2-4EF5-8205-827A3067DD26}" srcOrd="1" destOrd="0" presId="urn:microsoft.com/office/officeart/2008/layout/PictureStrips"/>
    <dgm:cxn modelId="{7A4419F9-62DD-4972-9B72-35052A064FFA}" type="presParOf" srcId="{1E7C762B-66E6-4A0F-BF0D-E6FF34D3DBA5}" destId="{6EE5E35C-64FC-4A13-8374-73C2810A973B}" srcOrd="5" destOrd="0" presId="urn:microsoft.com/office/officeart/2008/layout/PictureStrips"/>
    <dgm:cxn modelId="{3D05E2D3-84BD-4DF2-A37C-D3FF8A478A55}" type="presParOf" srcId="{1E7C762B-66E6-4A0F-BF0D-E6FF34D3DBA5}" destId="{357F1D77-9698-4189-8EBD-7F2C2080774C}" srcOrd="6" destOrd="0" presId="urn:microsoft.com/office/officeart/2008/layout/PictureStrips"/>
    <dgm:cxn modelId="{CCCDDCA9-FB7E-416D-B8D9-713F007C23CF}" type="presParOf" srcId="{357F1D77-9698-4189-8EBD-7F2C2080774C}" destId="{4FB2F746-532C-4309-8B4E-F312973D9749}" srcOrd="0" destOrd="0" presId="urn:microsoft.com/office/officeart/2008/layout/PictureStrips"/>
    <dgm:cxn modelId="{79B910DB-09D1-4DBF-9373-728C9E2153A7}" type="presParOf" srcId="{357F1D77-9698-4189-8EBD-7F2C2080774C}" destId="{C37DAA1F-4E63-4945-8607-DB92D29AF25B}" srcOrd="1" destOrd="0" presId="urn:microsoft.com/office/officeart/2008/layout/PictureStrips"/>
    <dgm:cxn modelId="{23AA70B2-4697-4120-BC3B-0FD4B8B30B41}" type="presParOf" srcId="{1E7C762B-66E6-4A0F-BF0D-E6FF34D3DBA5}" destId="{2F683249-86EA-4804-B311-F8FE93D0433F}" srcOrd="7" destOrd="0" presId="urn:microsoft.com/office/officeart/2008/layout/PictureStrips"/>
    <dgm:cxn modelId="{D6743D3D-5CE5-4469-BCB6-27946D62AB0B}" type="presParOf" srcId="{1E7C762B-66E6-4A0F-BF0D-E6FF34D3DBA5}" destId="{F7674D1D-FB87-4B0E-9868-B614FFAF904B}" srcOrd="8" destOrd="0" presId="urn:microsoft.com/office/officeart/2008/layout/PictureStrips"/>
    <dgm:cxn modelId="{9F65939D-7D35-4C89-84CF-03966FBACF82}" type="presParOf" srcId="{F7674D1D-FB87-4B0E-9868-B614FFAF904B}" destId="{27DC3CCF-CB49-4639-B22A-9537C5637A0E}" srcOrd="0" destOrd="0" presId="urn:microsoft.com/office/officeart/2008/layout/PictureStrips"/>
    <dgm:cxn modelId="{D45FCC94-BD28-4655-8204-269BFF16BD4E}" type="presParOf" srcId="{F7674D1D-FB87-4B0E-9868-B614FFAF904B}" destId="{ADB7CDA4-9357-49E6-A6C1-F48379B8A211}" srcOrd="1" destOrd="0" presId="urn:microsoft.com/office/officeart/2008/layout/PictureStrips"/>
    <dgm:cxn modelId="{7B7D2264-C019-4BAE-AA61-9F8462FB93F2}" type="presParOf" srcId="{1E7C762B-66E6-4A0F-BF0D-E6FF34D3DBA5}" destId="{03CCC4C8-A704-46C4-A12D-3C66D589BD80}" srcOrd="9" destOrd="0" presId="urn:microsoft.com/office/officeart/2008/layout/PictureStrips"/>
    <dgm:cxn modelId="{53C1FB2E-3C9E-4E42-9C19-F184195023B3}" type="presParOf" srcId="{1E7C762B-66E6-4A0F-BF0D-E6FF34D3DBA5}" destId="{567EABAD-05A0-49E3-89C1-DD355986FE8A}" srcOrd="10" destOrd="0" presId="urn:microsoft.com/office/officeart/2008/layout/PictureStrips"/>
    <dgm:cxn modelId="{943D7B56-EDB9-43AD-B070-549F51E22A6D}" type="presParOf" srcId="{567EABAD-05A0-49E3-89C1-DD355986FE8A}" destId="{46FDCE37-C8F8-444B-B0ED-0077A8879C03}" srcOrd="0" destOrd="0" presId="urn:microsoft.com/office/officeart/2008/layout/PictureStrips"/>
    <dgm:cxn modelId="{893D6C44-58A3-4714-87AB-6A647401FBD9}" type="presParOf" srcId="{567EABAD-05A0-49E3-89C1-DD355986FE8A}" destId="{D112B479-5F85-4D5D-B3CA-53FFEE49A9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45D00D0-6711-4348-89D5-317A5F99EBDE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375AC33-DA1F-4EF4-81D7-E95246F8F3AC}">
      <dgm:prSet phldrT="[Text]"/>
      <dgm:spPr/>
      <dgm:t>
        <a:bodyPr/>
        <a:lstStyle/>
        <a:p>
          <a:r>
            <a:rPr lang="en-US" dirty="0"/>
            <a:t>Introduction &amp; conclusion (Mains/Essay)</a:t>
          </a:r>
        </a:p>
      </dgm:t>
    </dgm:pt>
    <dgm:pt modelId="{74E0B03F-04E9-408F-B9D1-B7540098F977}" type="parTrans" cxnId="{8040CD34-DD75-4458-94B5-D2E71E5F6B0D}">
      <dgm:prSet/>
      <dgm:spPr/>
      <dgm:t>
        <a:bodyPr/>
        <a:lstStyle/>
        <a:p>
          <a:endParaRPr lang="en-US"/>
        </a:p>
      </dgm:t>
    </dgm:pt>
    <dgm:pt modelId="{2665D84B-FF93-4016-B996-28EECC74A71D}" type="sibTrans" cxnId="{8040CD34-DD75-4458-94B5-D2E71E5F6B0D}">
      <dgm:prSet/>
      <dgm:spPr/>
      <dgm:t>
        <a:bodyPr/>
        <a:lstStyle/>
        <a:p>
          <a:endParaRPr lang="en-US"/>
        </a:p>
      </dgm:t>
    </dgm:pt>
    <dgm:pt modelId="{655DEA4F-D28B-4115-97B5-DB56A5C08401}">
      <dgm:prSet phldrT="[Text]"/>
      <dgm:spPr/>
      <dgm:t>
        <a:bodyPr/>
        <a:lstStyle/>
        <a:p>
          <a:r>
            <a:rPr lang="en-US" dirty="0"/>
            <a:t>Boxes- state data for interview</a:t>
          </a:r>
        </a:p>
      </dgm:t>
    </dgm:pt>
    <dgm:pt modelId="{AF161C6B-B2C3-4DD3-A576-A44FF363D283}" type="parTrans" cxnId="{AE461F0A-70A2-451A-9A38-0D98AA2373CD}">
      <dgm:prSet/>
      <dgm:spPr/>
      <dgm:t>
        <a:bodyPr/>
        <a:lstStyle/>
        <a:p>
          <a:endParaRPr lang="en-US"/>
        </a:p>
      </dgm:t>
    </dgm:pt>
    <dgm:pt modelId="{75F88B5E-5242-41E7-8A5C-988EA23E64E2}" type="sibTrans" cxnId="{AE461F0A-70A2-451A-9A38-0D98AA2373CD}">
      <dgm:prSet/>
      <dgm:spPr/>
      <dgm:t>
        <a:bodyPr/>
        <a:lstStyle/>
        <a:p>
          <a:endParaRPr lang="en-US"/>
        </a:p>
      </dgm:t>
    </dgm:pt>
    <dgm:pt modelId="{F1BB44CE-BEAC-4740-8931-ACB642C7E2BE}">
      <dgm:prSet phldrT="[Text]"/>
      <dgm:spPr/>
      <dgm:t>
        <a:bodyPr/>
        <a:lstStyle/>
        <a:p>
          <a:r>
            <a:rPr lang="en-US" dirty="0"/>
            <a:t>Definitions &amp; Formulas below charts/tables</a:t>
          </a:r>
        </a:p>
      </dgm:t>
    </dgm:pt>
    <dgm:pt modelId="{A04BACF7-8823-4227-9FCA-16F4482EA2F3}" type="parTrans" cxnId="{2F775B76-E141-4143-ACF8-97D599DC7C04}">
      <dgm:prSet/>
      <dgm:spPr/>
      <dgm:t>
        <a:bodyPr/>
        <a:lstStyle/>
        <a:p>
          <a:endParaRPr lang="en-US"/>
        </a:p>
      </dgm:t>
    </dgm:pt>
    <dgm:pt modelId="{7AC5CFB2-A793-4DD5-8489-9FF95E8F289D}" type="sibTrans" cxnId="{2F775B76-E141-4143-ACF8-97D599DC7C04}">
      <dgm:prSet/>
      <dgm:spPr/>
      <dgm:t>
        <a:bodyPr/>
        <a:lstStyle/>
        <a:p>
          <a:endParaRPr lang="en-US"/>
        </a:p>
      </dgm:t>
    </dgm:pt>
    <dgm:pt modelId="{2B6AB4A4-11BE-4782-9800-74DB8DA4F148}">
      <dgm:prSet phldrT="[Text]"/>
      <dgm:spPr/>
      <dgm:t>
        <a:bodyPr/>
        <a:lstStyle/>
        <a:p>
          <a:r>
            <a:rPr lang="en-US" dirty="0"/>
            <a:t>Hindi Edition if giving Mains in Guj/Hindi</a:t>
          </a:r>
        </a:p>
      </dgm:t>
    </dgm:pt>
    <dgm:pt modelId="{9B5E3CB5-6330-4A0C-880B-C71AC79A6C6D}" type="parTrans" cxnId="{88935965-FC22-4874-A60F-DF45B96B56F3}">
      <dgm:prSet/>
      <dgm:spPr/>
      <dgm:t>
        <a:bodyPr/>
        <a:lstStyle/>
        <a:p>
          <a:endParaRPr lang="en-US"/>
        </a:p>
      </dgm:t>
    </dgm:pt>
    <dgm:pt modelId="{64A46ED6-847C-4553-BCDE-19715C07BD0F}" type="sibTrans" cxnId="{88935965-FC22-4874-A60F-DF45B96B56F3}">
      <dgm:prSet/>
      <dgm:spPr/>
      <dgm:t>
        <a:bodyPr/>
        <a:lstStyle/>
        <a:p>
          <a:endParaRPr lang="en-US"/>
        </a:p>
      </dgm:t>
    </dgm:pt>
    <dgm:pt modelId="{6DC492C9-F8E4-4916-B4A3-9BCB5DDAA082}" type="pres">
      <dgm:prSet presAssocID="{F45D00D0-6711-4348-89D5-317A5F99EBDE}" presName="diagram" presStyleCnt="0">
        <dgm:presLayoutVars>
          <dgm:dir/>
          <dgm:resizeHandles val="exact"/>
        </dgm:presLayoutVars>
      </dgm:prSet>
      <dgm:spPr/>
    </dgm:pt>
    <dgm:pt modelId="{8F1BB3E7-103A-477D-BC3E-6F3E062F2C70}" type="pres">
      <dgm:prSet presAssocID="{1375AC33-DA1F-4EF4-81D7-E95246F8F3AC}" presName="node" presStyleLbl="node1" presStyleIdx="0" presStyleCnt="4">
        <dgm:presLayoutVars>
          <dgm:bulletEnabled val="1"/>
        </dgm:presLayoutVars>
      </dgm:prSet>
      <dgm:spPr/>
    </dgm:pt>
    <dgm:pt modelId="{AD1FF647-235C-4B98-8B87-23B4CAB451D0}" type="pres">
      <dgm:prSet presAssocID="{2665D84B-FF93-4016-B996-28EECC74A71D}" presName="sibTrans" presStyleCnt="0"/>
      <dgm:spPr/>
    </dgm:pt>
    <dgm:pt modelId="{EB2F6F2D-D8DA-40A3-AA57-E2EEEDE4AD40}" type="pres">
      <dgm:prSet presAssocID="{655DEA4F-D28B-4115-97B5-DB56A5C08401}" presName="node" presStyleLbl="node1" presStyleIdx="1" presStyleCnt="4">
        <dgm:presLayoutVars>
          <dgm:bulletEnabled val="1"/>
        </dgm:presLayoutVars>
      </dgm:prSet>
      <dgm:spPr/>
    </dgm:pt>
    <dgm:pt modelId="{2F99C454-EACD-48D5-A42B-9120D3A44849}" type="pres">
      <dgm:prSet presAssocID="{75F88B5E-5242-41E7-8A5C-988EA23E64E2}" presName="sibTrans" presStyleCnt="0"/>
      <dgm:spPr/>
    </dgm:pt>
    <dgm:pt modelId="{A646C579-5717-475F-A0A7-DE28CA5ED833}" type="pres">
      <dgm:prSet presAssocID="{F1BB44CE-BEAC-4740-8931-ACB642C7E2BE}" presName="node" presStyleLbl="node1" presStyleIdx="2" presStyleCnt="4">
        <dgm:presLayoutVars>
          <dgm:bulletEnabled val="1"/>
        </dgm:presLayoutVars>
      </dgm:prSet>
      <dgm:spPr/>
    </dgm:pt>
    <dgm:pt modelId="{79B6B278-53FC-4C53-A8FC-B5271D134073}" type="pres">
      <dgm:prSet presAssocID="{7AC5CFB2-A793-4DD5-8489-9FF95E8F289D}" presName="sibTrans" presStyleCnt="0"/>
      <dgm:spPr/>
    </dgm:pt>
    <dgm:pt modelId="{1C7B82D1-5646-422D-A103-DC490CBF2F5D}" type="pres">
      <dgm:prSet presAssocID="{2B6AB4A4-11BE-4782-9800-74DB8DA4F148}" presName="node" presStyleLbl="node1" presStyleIdx="3" presStyleCnt="4">
        <dgm:presLayoutVars>
          <dgm:bulletEnabled val="1"/>
        </dgm:presLayoutVars>
      </dgm:prSet>
      <dgm:spPr/>
    </dgm:pt>
  </dgm:ptLst>
  <dgm:cxnLst>
    <dgm:cxn modelId="{D2A58454-6E1F-4003-AEB9-D5788B87FC20}" type="presOf" srcId="{2B6AB4A4-11BE-4782-9800-74DB8DA4F148}" destId="{1C7B82D1-5646-422D-A103-DC490CBF2F5D}" srcOrd="0" destOrd="0" presId="urn:microsoft.com/office/officeart/2005/8/layout/default"/>
    <dgm:cxn modelId="{7269B91D-092F-47C5-AD14-8F2BA58AEC57}" type="presOf" srcId="{655DEA4F-D28B-4115-97B5-DB56A5C08401}" destId="{EB2F6F2D-D8DA-40A3-AA57-E2EEEDE4AD40}" srcOrd="0" destOrd="0" presId="urn:microsoft.com/office/officeart/2005/8/layout/default"/>
    <dgm:cxn modelId="{AE461F0A-70A2-451A-9A38-0D98AA2373CD}" srcId="{F45D00D0-6711-4348-89D5-317A5F99EBDE}" destId="{655DEA4F-D28B-4115-97B5-DB56A5C08401}" srcOrd="1" destOrd="0" parTransId="{AF161C6B-B2C3-4DD3-A576-A44FF363D283}" sibTransId="{75F88B5E-5242-41E7-8A5C-988EA23E64E2}"/>
    <dgm:cxn modelId="{2F775B76-E141-4143-ACF8-97D599DC7C04}" srcId="{F45D00D0-6711-4348-89D5-317A5F99EBDE}" destId="{F1BB44CE-BEAC-4740-8931-ACB642C7E2BE}" srcOrd="2" destOrd="0" parTransId="{A04BACF7-8823-4227-9FCA-16F4482EA2F3}" sibTransId="{7AC5CFB2-A793-4DD5-8489-9FF95E8F289D}"/>
    <dgm:cxn modelId="{08ABC5F8-395A-41DC-A2B7-000897319CC6}" type="presOf" srcId="{F1BB44CE-BEAC-4740-8931-ACB642C7E2BE}" destId="{A646C579-5717-475F-A0A7-DE28CA5ED833}" srcOrd="0" destOrd="0" presId="urn:microsoft.com/office/officeart/2005/8/layout/default"/>
    <dgm:cxn modelId="{88935965-FC22-4874-A60F-DF45B96B56F3}" srcId="{F45D00D0-6711-4348-89D5-317A5F99EBDE}" destId="{2B6AB4A4-11BE-4782-9800-74DB8DA4F148}" srcOrd="3" destOrd="0" parTransId="{9B5E3CB5-6330-4A0C-880B-C71AC79A6C6D}" sibTransId="{64A46ED6-847C-4553-BCDE-19715C07BD0F}"/>
    <dgm:cxn modelId="{68099D63-0673-4A80-8C5C-34B5477F1265}" type="presOf" srcId="{F45D00D0-6711-4348-89D5-317A5F99EBDE}" destId="{6DC492C9-F8E4-4916-B4A3-9BCB5DDAA082}" srcOrd="0" destOrd="0" presId="urn:microsoft.com/office/officeart/2005/8/layout/default"/>
    <dgm:cxn modelId="{8040CD34-DD75-4458-94B5-D2E71E5F6B0D}" srcId="{F45D00D0-6711-4348-89D5-317A5F99EBDE}" destId="{1375AC33-DA1F-4EF4-81D7-E95246F8F3AC}" srcOrd="0" destOrd="0" parTransId="{74E0B03F-04E9-408F-B9D1-B7540098F977}" sibTransId="{2665D84B-FF93-4016-B996-28EECC74A71D}"/>
    <dgm:cxn modelId="{3D2584C2-9D67-4598-B4CB-9D22E2F8BC57}" type="presOf" srcId="{1375AC33-DA1F-4EF4-81D7-E95246F8F3AC}" destId="{8F1BB3E7-103A-477D-BC3E-6F3E062F2C70}" srcOrd="0" destOrd="0" presId="urn:microsoft.com/office/officeart/2005/8/layout/default"/>
    <dgm:cxn modelId="{859A3B7D-A3F3-4DB6-B2C6-6F4D99F50B35}" type="presParOf" srcId="{6DC492C9-F8E4-4916-B4A3-9BCB5DDAA082}" destId="{8F1BB3E7-103A-477D-BC3E-6F3E062F2C70}" srcOrd="0" destOrd="0" presId="urn:microsoft.com/office/officeart/2005/8/layout/default"/>
    <dgm:cxn modelId="{DAFC62CF-9CC6-4609-8254-21D8489DFC44}" type="presParOf" srcId="{6DC492C9-F8E4-4916-B4A3-9BCB5DDAA082}" destId="{AD1FF647-235C-4B98-8B87-23B4CAB451D0}" srcOrd="1" destOrd="0" presId="urn:microsoft.com/office/officeart/2005/8/layout/default"/>
    <dgm:cxn modelId="{484916CA-320B-4E15-8C47-46DFEA82CB3B}" type="presParOf" srcId="{6DC492C9-F8E4-4916-B4A3-9BCB5DDAA082}" destId="{EB2F6F2D-D8DA-40A3-AA57-E2EEEDE4AD40}" srcOrd="2" destOrd="0" presId="urn:microsoft.com/office/officeart/2005/8/layout/default"/>
    <dgm:cxn modelId="{BF02E138-CF70-4D0D-87FD-CDA79A30ABD2}" type="presParOf" srcId="{6DC492C9-F8E4-4916-B4A3-9BCB5DDAA082}" destId="{2F99C454-EACD-48D5-A42B-9120D3A44849}" srcOrd="3" destOrd="0" presId="urn:microsoft.com/office/officeart/2005/8/layout/default"/>
    <dgm:cxn modelId="{2FBCD37D-FACD-4A02-BDE9-E98AFFC8815C}" type="presParOf" srcId="{6DC492C9-F8E4-4916-B4A3-9BCB5DDAA082}" destId="{A646C579-5717-475F-A0A7-DE28CA5ED833}" srcOrd="4" destOrd="0" presId="urn:microsoft.com/office/officeart/2005/8/layout/default"/>
    <dgm:cxn modelId="{4811CFC7-E4F8-4BD4-B217-11F741CBB1FE}" type="presParOf" srcId="{6DC492C9-F8E4-4916-B4A3-9BCB5DDAA082}" destId="{79B6B278-53FC-4C53-A8FC-B5271D134073}" srcOrd="5" destOrd="0" presId="urn:microsoft.com/office/officeart/2005/8/layout/default"/>
    <dgm:cxn modelId="{1419FD8F-4DF1-4673-AAF7-11A4A7789FA7}" type="presParOf" srcId="{6DC492C9-F8E4-4916-B4A3-9BCB5DDAA082}" destId="{1C7B82D1-5646-422D-A103-DC490CBF2F5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D54B2A-6EE1-4CD5-AACF-FA98D52A3CDE}" type="doc">
      <dgm:prSet loTypeId="urn:microsoft.com/office/officeart/2005/8/layout/arrow1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019B7251-670F-4F8A-B8BE-41A0F199D956}">
      <dgm:prSet phldrT="[Text]"/>
      <dgm:spPr/>
      <dgm:t>
        <a:bodyPr/>
        <a:lstStyle/>
        <a:p>
          <a:r>
            <a:rPr lang="en-US" strike="sngStrike" dirty="0">
              <a:latin typeface="Franklin Gothic Demi Cond" panose="020B0706030402020204" pitchFamily="34" charset="0"/>
            </a:rPr>
            <a:t>Past Observations (Vol2)</a:t>
          </a:r>
        </a:p>
      </dgm:t>
    </dgm:pt>
    <dgm:pt modelId="{016D784A-1ABA-4BBA-9DF2-AED64C245D1A}" type="parTrans" cxnId="{CFF7255D-8E1F-40C4-A8E1-C665F1EE22C5}">
      <dgm:prSet/>
      <dgm:spPr/>
      <dgm:t>
        <a:bodyPr/>
        <a:lstStyle/>
        <a:p>
          <a:endParaRPr lang="en-US"/>
        </a:p>
      </dgm:t>
    </dgm:pt>
    <dgm:pt modelId="{8B2B76DB-743B-47E5-BCEF-1303EC083968}" type="sibTrans" cxnId="{CFF7255D-8E1F-40C4-A8E1-C665F1EE22C5}">
      <dgm:prSet/>
      <dgm:spPr/>
      <dgm:t>
        <a:bodyPr/>
        <a:lstStyle/>
        <a:p>
          <a:endParaRPr lang="en-US"/>
        </a:p>
      </dgm:t>
    </dgm:pt>
    <dgm:pt modelId="{83ABEE9F-CBE8-4E3E-B3F7-260DCD93CF74}">
      <dgm:prSet phldrT="[Text]"/>
      <dgm:spPr/>
      <dgm:t>
        <a:bodyPr/>
        <a:lstStyle/>
        <a:p>
          <a:r>
            <a:rPr lang="en-US" strike="sngStrike" dirty="0">
              <a:latin typeface="Franklin Gothic Demi Cond" panose="020B0706030402020204" pitchFamily="34" charset="0"/>
            </a:rPr>
            <a:t>Future Suggestions (Vol1)</a:t>
          </a:r>
        </a:p>
      </dgm:t>
    </dgm:pt>
    <dgm:pt modelId="{F21F6220-260D-4F4F-BF30-BAE59BAE0300}" type="parTrans" cxnId="{4CB39074-F55C-43D4-9107-134A830BD66B}">
      <dgm:prSet/>
      <dgm:spPr/>
      <dgm:t>
        <a:bodyPr/>
        <a:lstStyle/>
        <a:p>
          <a:endParaRPr lang="en-US"/>
        </a:p>
      </dgm:t>
    </dgm:pt>
    <dgm:pt modelId="{0E87E764-D9DB-49CC-8F3C-33F0CED2EC2A}" type="sibTrans" cxnId="{4CB39074-F55C-43D4-9107-134A830BD66B}">
      <dgm:prSet/>
      <dgm:spPr/>
      <dgm:t>
        <a:bodyPr/>
        <a:lstStyle/>
        <a:p>
          <a:endParaRPr lang="en-US"/>
        </a:p>
      </dgm:t>
    </dgm:pt>
    <dgm:pt modelId="{2AAB9AD3-3866-4F19-99F5-F7262897FD86}" type="pres">
      <dgm:prSet presAssocID="{A4D54B2A-6EE1-4CD5-AACF-FA98D52A3CDE}" presName="cycle" presStyleCnt="0">
        <dgm:presLayoutVars>
          <dgm:dir/>
          <dgm:resizeHandles val="exact"/>
        </dgm:presLayoutVars>
      </dgm:prSet>
      <dgm:spPr/>
    </dgm:pt>
    <dgm:pt modelId="{604E0DEC-DFBA-4ACB-971B-5E78CDFA12F4}" type="pres">
      <dgm:prSet presAssocID="{019B7251-670F-4F8A-B8BE-41A0F199D956}" presName="arrow" presStyleLbl="node1" presStyleIdx="0" presStyleCnt="2">
        <dgm:presLayoutVars>
          <dgm:bulletEnabled val="1"/>
        </dgm:presLayoutVars>
      </dgm:prSet>
      <dgm:spPr/>
    </dgm:pt>
    <dgm:pt modelId="{EAE4CDC7-F2FF-4E3E-B128-4EA903F055A0}" type="pres">
      <dgm:prSet presAssocID="{83ABEE9F-CBE8-4E3E-B3F7-260DCD93CF74}" presName="arrow" presStyleLbl="node1" presStyleIdx="1" presStyleCnt="2" custRadScaleRad="184227" custRadScaleInc="16140">
        <dgm:presLayoutVars>
          <dgm:bulletEnabled val="1"/>
        </dgm:presLayoutVars>
      </dgm:prSet>
      <dgm:spPr/>
    </dgm:pt>
  </dgm:ptLst>
  <dgm:cxnLst>
    <dgm:cxn modelId="{B000CD54-6B6C-415D-9250-848997DBE660}" type="presOf" srcId="{A4D54B2A-6EE1-4CD5-AACF-FA98D52A3CDE}" destId="{2AAB9AD3-3866-4F19-99F5-F7262897FD86}" srcOrd="0" destOrd="0" presId="urn:microsoft.com/office/officeart/2005/8/layout/arrow1"/>
    <dgm:cxn modelId="{CFF7255D-8E1F-40C4-A8E1-C665F1EE22C5}" srcId="{A4D54B2A-6EE1-4CD5-AACF-FA98D52A3CDE}" destId="{019B7251-670F-4F8A-B8BE-41A0F199D956}" srcOrd="0" destOrd="0" parTransId="{016D784A-1ABA-4BBA-9DF2-AED64C245D1A}" sibTransId="{8B2B76DB-743B-47E5-BCEF-1303EC083968}"/>
    <dgm:cxn modelId="{543F5F81-9D12-4AA0-89E3-403F15907257}" type="presOf" srcId="{019B7251-670F-4F8A-B8BE-41A0F199D956}" destId="{604E0DEC-DFBA-4ACB-971B-5E78CDFA12F4}" srcOrd="0" destOrd="0" presId="urn:microsoft.com/office/officeart/2005/8/layout/arrow1"/>
    <dgm:cxn modelId="{4CB39074-F55C-43D4-9107-134A830BD66B}" srcId="{A4D54B2A-6EE1-4CD5-AACF-FA98D52A3CDE}" destId="{83ABEE9F-CBE8-4E3E-B3F7-260DCD93CF74}" srcOrd="1" destOrd="0" parTransId="{F21F6220-260D-4F4F-BF30-BAE59BAE0300}" sibTransId="{0E87E764-D9DB-49CC-8F3C-33F0CED2EC2A}"/>
    <dgm:cxn modelId="{184319D2-9636-4B15-AF1C-DCD7C6461AEE}" type="presOf" srcId="{83ABEE9F-CBE8-4E3E-B3F7-260DCD93CF74}" destId="{EAE4CDC7-F2FF-4E3E-B128-4EA903F055A0}" srcOrd="0" destOrd="0" presId="urn:microsoft.com/office/officeart/2005/8/layout/arrow1"/>
    <dgm:cxn modelId="{DF9ACDA9-9D95-4DE3-BC59-435FD34A2630}" type="presParOf" srcId="{2AAB9AD3-3866-4F19-99F5-F7262897FD86}" destId="{604E0DEC-DFBA-4ACB-971B-5E78CDFA12F4}" srcOrd="0" destOrd="0" presId="urn:microsoft.com/office/officeart/2005/8/layout/arrow1"/>
    <dgm:cxn modelId="{9E15651C-2437-4AD6-9913-E8020BCBB50D}" type="presParOf" srcId="{2AAB9AD3-3866-4F19-99F5-F7262897FD86}" destId="{EAE4CDC7-F2FF-4E3E-B128-4EA903F055A0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D54B2A-6EE1-4CD5-AACF-FA98D52A3CDE}" type="doc">
      <dgm:prSet loTypeId="urn:microsoft.com/office/officeart/2005/8/layout/arrow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9B7251-670F-4F8A-B8BE-41A0F199D9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Past Data</a:t>
          </a:r>
        </a:p>
      </dgm:t>
    </dgm:pt>
    <dgm:pt modelId="{016D784A-1ABA-4BBA-9DF2-AED64C245D1A}" type="parTrans" cxnId="{CFF7255D-8E1F-40C4-A8E1-C665F1EE22C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8B2B76DB-743B-47E5-BCEF-1303EC083968}" type="sibTrans" cxnId="{CFF7255D-8E1F-40C4-A8E1-C665F1EE22C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83ABEE9F-CBE8-4E3E-B3F7-260DCD93CF7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Future Plan</a:t>
          </a:r>
        </a:p>
      </dgm:t>
    </dgm:pt>
    <dgm:pt modelId="{F21F6220-260D-4F4F-BF30-BAE59BAE0300}" type="parTrans" cxnId="{4CB39074-F55C-43D4-9107-134A830BD6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E87E764-D9DB-49CC-8F3C-33F0CED2EC2A}" type="sibTrans" cxnId="{4CB39074-F55C-43D4-9107-134A830BD6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D0160F9-D243-4D7C-B0D8-644932AEE38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April 2016</a:t>
          </a:r>
        </a:p>
      </dgm:t>
    </dgm:pt>
    <dgm:pt modelId="{45831E8F-1268-4570-8AB7-77843B0AB4AA}" type="parTrans" cxnId="{85F9E1E5-7845-410B-BC03-F883FFE1F5F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CE2FE87-3DEA-4D67-B3D8-53A91D0A8901}" type="sibTrans" cxnId="{85F9E1E5-7845-410B-BC03-F883FFE1F5F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E998770-69E3-48EE-98FB-E21D79C427F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Tax collection &amp; Expenditure</a:t>
          </a:r>
        </a:p>
      </dgm:t>
    </dgm:pt>
    <dgm:pt modelId="{B1FA2532-F446-4FDA-A4FD-312B841B866F}" type="parTrans" cxnId="{B85223D0-DD40-4B41-86F6-6557FEB26D4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8D953F8-EC49-44E4-8BD6-3293A7042C8F}" type="sibTrans" cxnId="{B85223D0-DD40-4B41-86F6-6557FEB26D4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35908BD-2DD0-4B77-8725-237C72A64DE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March 2017</a:t>
          </a:r>
        </a:p>
      </dgm:t>
    </dgm:pt>
    <dgm:pt modelId="{B4384E68-3AB7-4047-82A8-8E38F64CCCA5}" type="parTrans" cxnId="{B622AE3E-E08F-4241-BF6B-9C54C923133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4D76B6A-CC7E-4342-ADC8-2EE4024CD57E}" type="sibTrans" cxnId="{B622AE3E-E08F-4241-BF6B-9C54C923133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AAB9AD3-3866-4F19-99F5-F7262897FD86}" type="pres">
      <dgm:prSet presAssocID="{A4D54B2A-6EE1-4CD5-AACF-FA98D52A3CDE}" presName="cycle" presStyleCnt="0">
        <dgm:presLayoutVars>
          <dgm:dir/>
          <dgm:resizeHandles val="exact"/>
        </dgm:presLayoutVars>
      </dgm:prSet>
      <dgm:spPr/>
    </dgm:pt>
    <dgm:pt modelId="{604E0DEC-DFBA-4ACB-971B-5E78CDFA12F4}" type="pres">
      <dgm:prSet presAssocID="{019B7251-670F-4F8A-B8BE-41A0F199D956}" presName="arrow" presStyleLbl="node1" presStyleIdx="0" presStyleCnt="2">
        <dgm:presLayoutVars>
          <dgm:bulletEnabled val="1"/>
        </dgm:presLayoutVars>
      </dgm:prSet>
      <dgm:spPr/>
    </dgm:pt>
    <dgm:pt modelId="{EAE4CDC7-F2FF-4E3E-B128-4EA903F055A0}" type="pres">
      <dgm:prSet presAssocID="{83ABEE9F-CBE8-4E3E-B3F7-260DCD93CF74}" presName="arrow" presStyleLbl="node1" presStyleIdx="1" presStyleCnt="2" custRadScaleRad="184227" custRadScaleInc="16140">
        <dgm:presLayoutVars>
          <dgm:bulletEnabled val="1"/>
        </dgm:presLayoutVars>
      </dgm:prSet>
      <dgm:spPr/>
    </dgm:pt>
  </dgm:ptLst>
  <dgm:cxnLst>
    <dgm:cxn modelId="{184319D2-9636-4B15-AF1C-DCD7C6461AEE}" type="presOf" srcId="{83ABEE9F-CBE8-4E3E-B3F7-260DCD93CF74}" destId="{EAE4CDC7-F2FF-4E3E-B128-4EA903F055A0}" srcOrd="0" destOrd="0" presId="urn:microsoft.com/office/officeart/2005/8/layout/arrow1"/>
    <dgm:cxn modelId="{B9AEB554-E297-4768-806C-2A444823B569}" type="presOf" srcId="{CE998770-69E3-48EE-98FB-E21D79C427FE}" destId="{604E0DEC-DFBA-4ACB-971B-5E78CDFA12F4}" srcOrd="0" destOrd="1" presId="urn:microsoft.com/office/officeart/2005/8/layout/arrow1"/>
    <dgm:cxn modelId="{543F5F81-9D12-4AA0-89E3-403F15907257}" type="presOf" srcId="{019B7251-670F-4F8A-B8BE-41A0F199D956}" destId="{604E0DEC-DFBA-4ACB-971B-5E78CDFA12F4}" srcOrd="0" destOrd="0" presId="urn:microsoft.com/office/officeart/2005/8/layout/arrow1"/>
    <dgm:cxn modelId="{85F9E1E5-7845-410B-BC03-F883FFE1F5FC}" srcId="{83ABEE9F-CBE8-4E3E-B3F7-260DCD93CF74}" destId="{9D0160F9-D243-4D7C-B0D8-644932AEE382}" srcOrd="0" destOrd="0" parTransId="{45831E8F-1268-4570-8AB7-77843B0AB4AA}" sibTransId="{6CE2FE87-3DEA-4D67-B3D8-53A91D0A8901}"/>
    <dgm:cxn modelId="{CFF7255D-8E1F-40C4-A8E1-C665F1EE22C5}" srcId="{A4D54B2A-6EE1-4CD5-AACF-FA98D52A3CDE}" destId="{019B7251-670F-4F8A-B8BE-41A0F199D956}" srcOrd="0" destOrd="0" parTransId="{016D784A-1ABA-4BBA-9DF2-AED64C245D1A}" sibTransId="{8B2B76DB-743B-47E5-BCEF-1303EC083968}"/>
    <dgm:cxn modelId="{AB72D19F-7E90-4BC8-A153-9B9E2F6A9417}" type="presOf" srcId="{235908BD-2DD0-4B77-8725-237C72A64DE0}" destId="{EAE4CDC7-F2FF-4E3E-B128-4EA903F055A0}" srcOrd="0" destOrd="2" presId="urn:microsoft.com/office/officeart/2005/8/layout/arrow1"/>
    <dgm:cxn modelId="{B85223D0-DD40-4B41-86F6-6557FEB26D4E}" srcId="{019B7251-670F-4F8A-B8BE-41A0F199D956}" destId="{CE998770-69E3-48EE-98FB-E21D79C427FE}" srcOrd="0" destOrd="0" parTransId="{B1FA2532-F446-4FDA-A4FD-312B841B866F}" sibTransId="{38D953F8-EC49-44E4-8BD6-3293A7042C8F}"/>
    <dgm:cxn modelId="{DF093133-5BB6-4C1D-8AD4-6F15940E78BE}" type="presOf" srcId="{9D0160F9-D243-4D7C-B0D8-644932AEE382}" destId="{EAE4CDC7-F2FF-4E3E-B128-4EA903F055A0}" srcOrd="0" destOrd="1" presId="urn:microsoft.com/office/officeart/2005/8/layout/arrow1"/>
    <dgm:cxn modelId="{4CB39074-F55C-43D4-9107-134A830BD66B}" srcId="{A4D54B2A-6EE1-4CD5-AACF-FA98D52A3CDE}" destId="{83ABEE9F-CBE8-4E3E-B3F7-260DCD93CF74}" srcOrd="1" destOrd="0" parTransId="{F21F6220-260D-4F4F-BF30-BAE59BAE0300}" sibTransId="{0E87E764-D9DB-49CC-8F3C-33F0CED2EC2A}"/>
    <dgm:cxn modelId="{B000CD54-6B6C-415D-9250-848997DBE660}" type="presOf" srcId="{A4D54B2A-6EE1-4CD5-AACF-FA98D52A3CDE}" destId="{2AAB9AD3-3866-4F19-99F5-F7262897FD86}" srcOrd="0" destOrd="0" presId="urn:microsoft.com/office/officeart/2005/8/layout/arrow1"/>
    <dgm:cxn modelId="{B622AE3E-E08F-4241-BF6B-9C54C923133C}" srcId="{83ABEE9F-CBE8-4E3E-B3F7-260DCD93CF74}" destId="{235908BD-2DD0-4B77-8725-237C72A64DE0}" srcOrd="1" destOrd="0" parTransId="{B4384E68-3AB7-4047-82A8-8E38F64CCCA5}" sibTransId="{14D76B6A-CC7E-4342-ADC8-2EE4024CD57E}"/>
    <dgm:cxn modelId="{DF9ACDA9-9D95-4DE3-BC59-435FD34A2630}" type="presParOf" srcId="{2AAB9AD3-3866-4F19-99F5-F7262897FD86}" destId="{604E0DEC-DFBA-4ACB-971B-5E78CDFA12F4}" srcOrd="0" destOrd="0" presId="urn:microsoft.com/office/officeart/2005/8/layout/arrow1"/>
    <dgm:cxn modelId="{9E15651C-2437-4AD6-9913-E8020BCBB50D}" type="presParOf" srcId="{2AAB9AD3-3866-4F19-99F5-F7262897FD86}" destId="{EAE4CDC7-F2FF-4E3E-B128-4EA903F055A0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C192390-3539-4F17-94CB-A0095FA5D47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DE2730-CAA1-43D0-B3AD-D425F4F719B9}">
      <dgm:prSet phldrT="[Text]"/>
      <dgm:spPr/>
      <dgm:t>
        <a:bodyPr/>
        <a:lstStyle/>
        <a:p>
          <a:r>
            <a:rPr lang="en-US" b="0" i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B1. Financial Sector Reforms</a:t>
          </a:r>
          <a:endParaRPr lang="en-US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 panose="020B0606030402020204" pitchFamily="34" charset="0"/>
          </a:endParaRPr>
        </a:p>
      </dgm:t>
    </dgm:pt>
    <dgm:pt modelId="{1BF5CD55-2CCF-4C21-94F2-63E56733C3E9}" type="parTrans" cxnId="{BCBF263D-1201-4986-A7A7-7AE921E7872E}">
      <dgm:prSet/>
      <dgm:spPr/>
      <dgm:t>
        <a:bodyPr/>
        <a:lstStyle/>
        <a:p>
          <a:endParaRPr lang="en-US"/>
        </a:p>
      </dgm:t>
    </dgm:pt>
    <dgm:pt modelId="{2686C0E1-5582-402F-A7C6-5610ABCDB089}" type="sibTrans" cxnId="{BCBF263D-1201-4986-A7A7-7AE921E7872E}">
      <dgm:prSet/>
      <dgm:spPr/>
      <dgm:t>
        <a:bodyPr/>
        <a:lstStyle/>
        <a:p>
          <a:endParaRPr lang="en-US"/>
        </a:p>
      </dgm:t>
    </dgm:pt>
    <dgm:pt modelId="{0B316308-AE82-4C47-9796-503E63FDBA61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B2. Fiscal Discipline</a:t>
          </a:r>
        </a:p>
      </dgm:t>
    </dgm:pt>
    <dgm:pt modelId="{DA7CD107-A0CD-4730-947F-A7D401EC193A}" type="parTrans" cxnId="{4C8604D9-A181-4E43-9CB8-D20BB8906CE4}">
      <dgm:prSet/>
      <dgm:spPr/>
      <dgm:t>
        <a:bodyPr/>
        <a:lstStyle/>
        <a:p>
          <a:endParaRPr lang="en-US"/>
        </a:p>
      </dgm:t>
    </dgm:pt>
    <dgm:pt modelId="{9109BDC0-6C77-4A7F-ACD9-903D485F4358}" type="sibTrans" cxnId="{4C8604D9-A181-4E43-9CB8-D20BB8906CE4}">
      <dgm:prSet/>
      <dgm:spPr/>
      <dgm:t>
        <a:bodyPr/>
        <a:lstStyle/>
        <a:p>
          <a:endParaRPr lang="en-US"/>
        </a:p>
      </dgm:t>
    </dgm:pt>
    <dgm:pt modelId="{D7E43737-154F-4969-AC96-2722C0A34090}">
      <dgm:prSet/>
      <dgm:spPr/>
      <dgm:t>
        <a:bodyPr/>
        <a:lstStyle/>
        <a:p>
          <a:r>
            <a:rPr lang="en-US" b="0" i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B3. Tax Reforms </a:t>
          </a:r>
        </a:p>
      </dgm:t>
    </dgm:pt>
    <dgm:pt modelId="{35079C24-569B-4604-967F-B9BD6F8E9EA1}" type="parTrans" cxnId="{A7699BC4-5549-4F89-9F22-1A13FD53FF0B}">
      <dgm:prSet/>
      <dgm:spPr/>
      <dgm:t>
        <a:bodyPr/>
        <a:lstStyle/>
        <a:p>
          <a:endParaRPr lang="en-US"/>
        </a:p>
      </dgm:t>
    </dgm:pt>
    <dgm:pt modelId="{7C127F37-889A-475E-BEEB-06FEB99FF0B6}" type="sibTrans" cxnId="{A7699BC4-5549-4F89-9F22-1A13FD53FF0B}">
      <dgm:prSet/>
      <dgm:spPr/>
      <dgm:t>
        <a:bodyPr/>
        <a:lstStyle/>
        <a:p>
          <a:endParaRPr lang="en-US"/>
        </a:p>
      </dgm:t>
    </dgm:pt>
    <dgm:pt modelId="{62FC946E-0145-45A4-867F-58E7ACA5958F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B4. Ease of Doing Business</a:t>
          </a:r>
        </a:p>
      </dgm:t>
    </dgm:pt>
    <dgm:pt modelId="{DC6D7997-F817-43F5-B885-7FD0DC277F72}" type="parTrans" cxnId="{FB956299-E9AA-42AD-932B-7A6C7A4C0669}">
      <dgm:prSet/>
      <dgm:spPr/>
      <dgm:t>
        <a:bodyPr/>
        <a:lstStyle/>
        <a:p>
          <a:endParaRPr lang="en-US"/>
        </a:p>
      </dgm:t>
    </dgm:pt>
    <dgm:pt modelId="{0ABD7F48-508E-4FA2-B23C-6027B92C5EDD}" type="sibTrans" cxnId="{FB956299-E9AA-42AD-932B-7A6C7A4C0669}">
      <dgm:prSet/>
      <dgm:spPr/>
      <dgm:t>
        <a:bodyPr/>
        <a:lstStyle/>
        <a:p>
          <a:endParaRPr lang="en-US"/>
        </a:p>
      </dgm:t>
    </dgm:pt>
    <dgm:pt modelId="{5CE08806-B27F-4000-837E-1E477CF27E59}">
      <dgm:prSet/>
      <dgm:spPr/>
      <dgm:t>
        <a:bodyPr/>
        <a:lstStyle/>
        <a:p>
          <a:r>
            <a:rPr lang="en-US" b="0" i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B5. Agro: 2x farmer income</a:t>
          </a:r>
        </a:p>
      </dgm:t>
    </dgm:pt>
    <dgm:pt modelId="{DB55E895-6139-42B4-8912-7D749B78ED02}" type="parTrans" cxnId="{F9E8E3B6-BB4B-4DA6-BF18-F85860422A1E}">
      <dgm:prSet/>
      <dgm:spPr/>
      <dgm:t>
        <a:bodyPr/>
        <a:lstStyle/>
        <a:p>
          <a:endParaRPr lang="en-US"/>
        </a:p>
      </dgm:t>
    </dgm:pt>
    <dgm:pt modelId="{B9474340-1922-4C62-9DCE-B35D80088C27}" type="sibTrans" cxnId="{F9E8E3B6-BB4B-4DA6-BF18-F85860422A1E}">
      <dgm:prSet/>
      <dgm:spPr/>
      <dgm:t>
        <a:bodyPr/>
        <a:lstStyle/>
        <a:p>
          <a:endParaRPr lang="en-US"/>
        </a:p>
      </dgm:t>
    </dgm:pt>
    <dgm:pt modelId="{BE224A91-49D1-41DD-A4B3-CB4D7E1AF1FB}">
      <dgm:prSet/>
      <dgm:spPr/>
      <dgm:t>
        <a:bodyPr/>
        <a:lstStyle/>
        <a:p>
          <a:r>
            <a:rPr lang="en-US" b="0" i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B6. Rural infra-employment</a:t>
          </a:r>
        </a:p>
      </dgm:t>
    </dgm:pt>
    <dgm:pt modelId="{95424F35-1A60-49B1-A971-B802638D98FF}" type="parTrans" cxnId="{D46B99DE-D2C7-4CE7-8516-9A0E927750A5}">
      <dgm:prSet/>
      <dgm:spPr/>
      <dgm:t>
        <a:bodyPr/>
        <a:lstStyle/>
        <a:p>
          <a:endParaRPr lang="en-US"/>
        </a:p>
      </dgm:t>
    </dgm:pt>
    <dgm:pt modelId="{C0D5DCBE-B0FF-4DF6-8529-FF3E2F820868}" type="sibTrans" cxnId="{D46B99DE-D2C7-4CE7-8516-9A0E927750A5}">
      <dgm:prSet/>
      <dgm:spPr/>
      <dgm:t>
        <a:bodyPr/>
        <a:lstStyle/>
        <a:p>
          <a:endParaRPr lang="en-US"/>
        </a:p>
      </dgm:t>
    </dgm:pt>
    <dgm:pt modelId="{80C8A416-7EB3-4A7B-A3DD-ECCDBFE662D5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B7. Infrastructure</a:t>
          </a:r>
        </a:p>
      </dgm:t>
    </dgm:pt>
    <dgm:pt modelId="{29FC915A-593D-4C4C-AAF5-8E8368F43555}" type="parTrans" cxnId="{5F8273EB-7561-4296-88D5-774FF9B88C69}">
      <dgm:prSet/>
      <dgm:spPr/>
      <dgm:t>
        <a:bodyPr/>
        <a:lstStyle/>
        <a:p>
          <a:endParaRPr lang="en-US"/>
        </a:p>
      </dgm:t>
    </dgm:pt>
    <dgm:pt modelId="{5663FFFB-A106-47BA-9446-EF9DD5CA10B9}" type="sibTrans" cxnId="{5F8273EB-7561-4296-88D5-774FF9B88C69}">
      <dgm:prSet/>
      <dgm:spPr/>
      <dgm:t>
        <a:bodyPr/>
        <a:lstStyle/>
        <a:p>
          <a:endParaRPr lang="en-US"/>
        </a:p>
      </dgm:t>
    </dgm:pt>
    <dgm:pt modelId="{31E26321-3D31-48A5-ADE0-D700AD59D043}">
      <dgm:prSet/>
      <dgm:spPr/>
      <dgm:t>
        <a:bodyPr/>
        <a:lstStyle/>
        <a:p>
          <a:r>
            <a:rPr lang="en-US" b="0" i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B8. Social Sector &amp; healthcare</a:t>
          </a:r>
        </a:p>
      </dgm:t>
    </dgm:pt>
    <dgm:pt modelId="{2B50D114-4B94-4E06-A55A-DB7A61193602}" type="parTrans" cxnId="{78294BA8-610E-4CAC-8E9B-A3991EDCCF71}">
      <dgm:prSet/>
      <dgm:spPr/>
      <dgm:t>
        <a:bodyPr/>
        <a:lstStyle/>
        <a:p>
          <a:endParaRPr lang="en-US"/>
        </a:p>
      </dgm:t>
    </dgm:pt>
    <dgm:pt modelId="{96411BB0-0B91-4EA1-B8D6-86173E9D069F}" type="sibTrans" cxnId="{78294BA8-610E-4CAC-8E9B-A3991EDCCF71}">
      <dgm:prSet/>
      <dgm:spPr/>
      <dgm:t>
        <a:bodyPr/>
        <a:lstStyle/>
        <a:p>
          <a:endParaRPr lang="en-US"/>
        </a:p>
      </dgm:t>
    </dgm:pt>
    <dgm:pt modelId="{630527DA-FA68-4915-86F4-D6545E03672A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B9. Education, Skills, Jobs</a:t>
          </a:r>
        </a:p>
      </dgm:t>
    </dgm:pt>
    <dgm:pt modelId="{22329042-8B64-41DD-AB77-2411D8416338}" type="parTrans" cxnId="{0900AB0D-9445-4B29-8838-A031E5385B81}">
      <dgm:prSet/>
      <dgm:spPr/>
      <dgm:t>
        <a:bodyPr/>
        <a:lstStyle/>
        <a:p>
          <a:endParaRPr lang="en-US"/>
        </a:p>
      </dgm:t>
    </dgm:pt>
    <dgm:pt modelId="{0A0B12B4-82B3-488C-BB44-378271AAAC81}" type="sibTrans" cxnId="{0900AB0D-9445-4B29-8838-A031E5385B81}">
      <dgm:prSet/>
      <dgm:spPr/>
      <dgm:t>
        <a:bodyPr/>
        <a:lstStyle/>
        <a:p>
          <a:endParaRPr lang="en-US"/>
        </a:p>
      </dgm:t>
    </dgm:pt>
    <dgm:pt modelId="{2EC43D32-5F87-43C6-AE25-8494110EBCB0}" type="pres">
      <dgm:prSet presAssocID="{5C192390-3539-4F17-94CB-A0095FA5D476}" presName="Name0" presStyleCnt="0">
        <dgm:presLayoutVars>
          <dgm:dir/>
          <dgm:resizeHandles val="exact"/>
        </dgm:presLayoutVars>
      </dgm:prSet>
      <dgm:spPr/>
    </dgm:pt>
    <dgm:pt modelId="{99E7DC46-8A4A-4F93-A7F1-F902A5AE29D5}" type="pres">
      <dgm:prSet presAssocID="{CCDE2730-CAA1-43D0-B3AD-D425F4F719B9}" presName="compNode" presStyleCnt="0"/>
      <dgm:spPr/>
    </dgm:pt>
    <dgm:pt modelId="{B6417BDA-EE1F-4542-BCF1-A20C872D969B}" type="pres">
      <dgm:prSet presAssocID="{CCDE2730-CAA1-43D0-B3AD-D425F4F719B9}" presName="pictRect" presStyleLbl="node1" presStyleIdx="0" presStyleCnt="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D39FBAF-CF73-4340-8617-A3E8F62AD2B5}" type="pres">
      <dgm:prSet presAssocID="{CCDE2730-CAA1-43D0-B3AD-D425F4F719B9}" presName="textRect" presStyleLbl="revTx" presStyleIdx="0" presStyleCnt="9">
        <dgm:presLayoutVars>
          <dgm:bulletEnabled val="1"/>
        </dgm:presLayoutVars>
      </dgm:prSet>
      <dgm:spPr/>
    </dgm:pt>
    <dgm:pt modelId="{146FDA08-509C-4697-AAB6-F7287084336C}" type="pres">
      <dgm:prSet presAssocID="{2686C0E1-5582-402F-A7C6-5610ABCDB089}" presName="sibTrans" presStyleLbl="sibTrans2D1" presStyleIdx="0" presStyleCnt="0"/>
      <dgm:spPr/>
    </dgm:pt>
    <dgm:pt modelId="{787145FF-9D99-486D-BE7B-29B697F5C8DA}" type="pres">
      <dgm:prSet presAssocID="{0B316308-AE82-4C47-9796-503E63FDBA61}" presName="compNode" presStyleCnt="0"/>
      <dgm:spPr/>
    </dgm:pt>
    <dgm:pt modelId="{E499C297-9355-4DDF-9369-06B6C74BC24D}" type="pres">
      <dgm:prSet presAssocID="{0B316308-AE82-4C47-9796-503E63FDBA61}" presName="pictRect" presStyleLbl="node1" presStyleIdx="1" presStyleCnt="9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455892F-14DC-48D9-8962-D253FA4A6A95}" type="pres">
      <dgm:prSet presAssocID="{0B316308-AE82-4C47-9796-503E63FDBA61}" presName="textRect" presStyleLbl="revTx" presStyleIdx="1" presStyleCnt="9">
        <dgm:presLayoutVars>
          <dgm:bulletEnabled val="1"/>
        </dgm:presLayoutVars>
      </dgm:prSet>
      <dgm:spPr/>
    </dgm:pt>
    <dgm:pt modelId="{A668B4E7-273F-47E1-B834-56A674A46EB5}" type="pres">
      <dgm:prSet presAssocID="{9109BDC0-6C77-4A7F-ACD9-903D485F4358}" presName="sibTrans" presStyleLbl="sibTrans2D1" presStyleIdx="0" presStyleCnt="0"/>
      <dgm:spPr/>
    </dgm:pt>
    <dgm:pt modelId="{0A000213-26A2-4215-8C34-E0D53DA80B06}" type="pres">
      <dgm:prSet presAssocID="{D7E43737-154F-4969-AC96-2722C0A34090}" presName="compNode" presStyleCnt="0"/>
      <dgm:spPr/>
    </dgm:pt>
    <dgm:pt modelId="{D91FC419-455F-466F-9AE9-3DE023CB4852}" type="pres">
      <dgm:prSet presAssocID="{D7E43737-154F-4969-AC96-2722C0A34090}" presName="pictRect" presStyleLbl="node1" presStyleIdx="2" presStyleCnt="9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AAB5381D-7E5E-490D-B036-1EAF03974D25}" type="pres">
      <dgm:prSet presAssocID="{D7E43737-154F-4969-AC96-2722C0A34090}" presName="textRect" presStyleLbl="revTx" presStyleIdx="2" presStyleCnt="9">
        <dgm:presLayoutVars>
          <dgm:bulletEnabled val="1"/>
        </dgm:presLayoutVars>
      </dgm:prSet>
      <dgm:spPr/>
    </dgm:pt>
    <dgm:pt modelId="{73C9CA06-B30E-4D74-AED9-5E00F630C9AF}" type="pres">
      <dgm:prSet presAssocID="{7C127F37-889A-475E-BEEB-06FEB99FF0B6}" presName="sibTrans" presStyleLbl="sibTrans2D1" presStyleIdx="0" presStyleCnt="0"/>
      <dgm:spPr/>
    </dgm:pt>
    <dgm:pt modelId="{ECD815F3-3625-40E6-8FE0-6FAF7FA72C0C}" type="pres">
      <dgm:prSet presAssocID="{62FC946E-0145-45A4-867F-58E7ACA5958F}" presName="compNode" presStyleCnt="0"/>
      <dgm:spPr/>
    </dgm:pt>
    <dgm:pt modelId="{FC7710DF-91A9-443F-99FD-7DAD02993589}" type="pres">
      <dgm:prSet presAssocID="{62FC946E-0145-45A4-867F-58E7ACA5958F}" presName="pictRect" presStyleLbl="node1" presStyleIdx="3" presStyleCnt="9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4ABAB18-B99E-4068-B24F-308B4B4CA2E1}" type="pres">
      <dgm:prSet presAssocID="{62FC946E-0145-45A4-867F-58E7ACA5958F}" presName="textRect" presStyleLbl="revTx" presStyleIdx="3" presStyleCnt="9">
        <dgm:presLayoutVars>
          <dgm:bulletEnabled val="1"/>
        </dgm:presLayoutVars>
      </dgm:prSet>
      <dgm:spPr/>
    </dgm:pt>
    <dgm:pt modelId="{EE53932D-0117-4F01-9DDC-272572C1D7A7}" type="pres">
      <dgm:prSet presAssocID="{0ABD7F48-508E-4FA2-B23C-6027B92C5EDD}" presName="sibTrans" presStyleLbl="sibTrans2D1" presStyleIdx="0" presStyleCnt="0"/>
      <dgm:spPr/>
    </dgm:pt>
    <dgm:pt modelId="{186B3C7E-F574-4380-BB1F-759EAF6F3D5C}" type="pres">
      <dgm:prSet presAssocID="{5CE08806-B27F-4000-837E-1E477CF27E59}" presName="compNode" presStyleCnt="0"/>
      <dgm:spPr/>
    </dgm:pt>
    <dgm:pt modelId="{39EEA218-BF35-491D-BC76-CF0B64E33982}" type="pres">
      <dgm:prSet presAssocID="{5CE08806-B27F-4000-837E-1E477CF27E59}" presName="pictRect" presStyleLbl="node1" presStyleIdx="4" presStyleCnt="9" custLinFactNeighborY="233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5F9A98E-6589-4879-9A16-7D10AE396635}" type="pres">
      <dgm:prSet presAssocID="{5CE08806-B27F-4000-837E-1E477CF27E59}" presName="textRect" presStyleLbl="revTx" presStyleIdx="4" presStyleCnt="9">
        <dgm:presLayoutVars>
          <dgm:bulletEnabled val="1"/>
        </dgm:presLayoutVars>
      </dgm:prSet>
      <dgm:spPr/>
    </dgm:pt>
    <dgm:pt modelId="{A6E47C6D-1993-4510-A0A8-0D94333B26DC}" type="pres">
      <dgm:prSet presAssocID="{B9474340-1922-4C62-9DCE-B35D80088C27}" presName="sibTrans" presStyleLbl="sibTrans2D1" presStyleIdx="0" presStyleCnt="0"/>
      <dgm:spPr/>
    </dgm:pt>
    <dgm:pt modelId="{E185B478-7925-4B69-B106-0C12C052F37F}" type="pres">
      <dgm:prSet presAssocID="{BE224A91-49D1-41DD-A4B3-CB4D7E1AF1FB}" presName="compNode" presStyleCnt="0"/>
      <dgm:spPr/>
    </dgm:pt>
    <dgm:pt modelId="{779E176D-20AF-46A1-B699-1C91D40F48B4}" type="pres">
      <dgm:prSet presAssocID="{BE224A91-49D1-41DD-A4B3-CB4D7E1AF1FB}" presName="pictRect" presStyleLbl="node1" presStyleIdx="5" presStyleCnt="9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A3CC1BC-0A4C-431D-A052-D4A37C9B2EFC}" type="pres">
      <dgm:prSet presAssocID="{BE224A91-49D1-41DD-A4B3-CB4D7E1AF1FB}" presName="textRect" presStyleLbl="revTx" presStyleIdx="5" presStyleCnt="9">
        <dgm:presLayoutVars>
          <dgm:bulletEnabled val="1"/>
        </dgm:presLayoutVars>
      </dgm:prSet>
      <dgm:spPr/>
    </dgm:pt>
    <dgm:pt modelId="{F92FAC2B-1057-4FF3-B294-F3EDA0AF4287}" type="pres">
      <dgm:prSet presAssocID="{C0D5DCBE-B0FF-4DF6-8529-FF3E2F820868}" presName="sibTrans" presStyleLbl="sibTrans2D1" presStyleIdx="0" presStyleCnt="0"/>
      <dgm:spPr/>
    </dgm:pt>
    <dgm:pt modelId="{4F7CBEB0-E424-498A-B7D1-CA44D77F7039}" type="pres">
      <dgm:prSet presAssocID="{80C8A416-7EB3-4A7B-A3DD-ECCDBFE662D5}" presName="compNode" presStyleCnt="0"/>
      <dgm:spPr/>
    </dgm:pt>
    <dgm:pt modelId="{00C79832-1FDE-4A13-9BBF-8183E490031A}" type="pres">
      <dgm:prSet presAssocID="{80C8A416-7EB3-4A7B-A3DD-ECCDBFE662D5}" presName="pictRect" presStyleLbl="node1" presStyleIdx="6" presStyleCnt="9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9713312-D7EC-4536-B843-1DDCFF1033FD}" type="pres">
      <dgm:prSet presAssocID="{80C8A416-7EB3-4A7B-A3DD-ECCDBFE662D5}" presName="textRect" presStyleLbl="revTx" presStyleIdx="6" presStyleCnt="9">
        <dgm:presLayoutVars>
          <dgm:bulletEnabled val="1"/>
        </dgm:presLayoutVars>
      </dgm:prSet>
      <dgm:spPr/>
    </dgm:pt>
    <dgm:pt modelId="{58E191CF-A96E-4A5E-AF0C-7072CC5A816F}" type="pres">
      <dgm:prSet presAssocID="{5663FFFB-A106-47BA-9446-EF9DD5CA10B9}" presName="sibTrans" presStyleLbl="sibTrans2D1" presStyleIdx="0" presStyleCnt="0"/>
      <dgm:spPr/>
    </dgm:pt>
    <dgm:pt modelId="{C2A667FD-0829-4359-B87D-FEEAC696301F}" type="pres">
      <dgm:prSet presAssocID="{31E26321-3D31-48A5-ADE0-D700AD59D043}" presName="compNode" presStyleCnt="0"/>
      <dgm:spPr/>
    </dgm:pt>
    <dgm:pt modelId="{C87612ED-4306-47DE-92DF-8EB7ABC95644}" type="pres">
      <dgm:prSet presAssocID="{31E26321-3D31-48A5-ADE0-D700AD59D043}" presName="pictRect" presStyleLbl="node1" presStyleIdx="7" presStyleCnt="9"/>
      <dgm:spPr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6118B3D-9614-42A4-91AF-D4E3D71DB8B4}" type="pres">
      <dgm:prSet presAssocID="{31E26321-3D31-48A5-ADE0-D700AD59D043}" presName="textRect" presStyleLbl="revTx" presStyleIdx="7" presStyleCnt="9">
        <dgm:presLayoutVars>
          <dgm:bulletEnabled val="1"/>
        </dgm:presLayoutVars>
      </dgm:prSet>
      <dgm:spPr/>
    </dgm:pt>
    <dgm:pt modelId="{B11BEA9D-32B0-40D9-BD68-C062F3CD0FB0}" type="pres">
      <dgm:prSet presAssocID="{96411BB0-0B91-4EA1-B8D6-86173E9D069F}" presName="sibTrans" presStyleLbl="sibTrans2D1" presStyleIdx="0" presStyleCnt="0"/>
      <dgm:spPr/>
    </dgm:pt>
    <dgm:pt modelId="{7E046597-C57D-4254-9BCF-CA5C2DC1369C}" type="pres">
      <dgm:prSet presAssocID="{630527DA-FA68-4915-86F4-D6545E03672A}" presName="compNode" presStyleCnt="0"/>
      <dgm:spPr/>
    </dgm:pt>
    <dgm:pt modelId="{731C5151-5696-4F07-9BDB-E10CD8845DCE}" type="pres">
      <dgm:prSet presAssocID="{630527DA-FA68-4915-86F4-D6545E03672A}" presName="pictRect" presStyleLbl="node1" presStyleIdx="8" presStyleCnt="9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46D2ACF-AA54-4E56-AC9D-F3C34EBA6B34}" type="pres">
      <dgm:prSet presAssocID="{630527DA-FA68-4915-86F4-D6545E03672A}" presName="textRect" presStyleLbl="revTx" presStyleIdx="8" presStyleCnt="9">
        <dgm:presLayoutVars>
          <dgm:bulletEnabled val="1"/>
        </dgm:presLayoutVars>
      </dgm:prSet>
      <dgm:spPr/>
    </dgm:pt>
  </dgm:ptLst>
  <dgm:cxnLst>
    <dgm:cxn modelId="{1BD407C3-57C7-4DE0-BFF8-E158A8669F0A}" type="presOf" srcId="{80C8A416-7EB3-4A7B-A3DD-ECCDBFE662D5}" destId="{09713312-D7EC-4536-B843-1DDCFF1033FD}" srcOrd="0" destOrd="0" presId="urn:microsoft.com/office/officeart/2005/8/layout/pList1"/>
    <dgm:cxn modelId="{5F8273EB-7561-4296-88D5-774FF9B88C69}" srcId="{5C192390-3539-4F17-94CB-A0095FA5D476}" destId="{80C8A416-7EB3-4A7B-A3DD-ECCDBFE662D5}" srcOrd="6" destOrd="0" parTransId="{29FC915A-593D-4C4C-AAF5-8E8368F43555}" sibTransId="{5663FFFB-A106-47BA-9446-EF9DD5CA10B9}"/>
    <dgm:cxn modelId="{0900AB0D-9445-4B29-8838-A031E5385B81}" srcId="{5C192390-3539-4F17-94CB-A0095FA5D476}" destId="{630527DA-FA68-4915-86F4-D6545E03672A}" srcOrd="8" destOrd="0" parTransId="{22329042-8B64-41DD-AB77-2411D8416338}" sibTransId="{0A0B12B4-82B3-488C-BB44-378271AAAC81}"/>
    <dgm:cxn modelId="{4C8604D9-A181-4E43-9CB8-D20BB8906CE4}" srcId="{5C192390-3539-4F17-94CB-A0095FA5D476}" destId="{0B316308-AE82-4C47-9796-503E63FDBA61}" srcOrd="1" destOrd="0" parTransId="{DA7CD107-A0CD-4730-947F-A7D401EC193A}" sibTransId="{9109BDC0-6C77-4A7F-ACD9-903D485F4358}"/>
    <dgm:cxn modelId="{49DE6C3A-B1B3-49C0-9E08-720C8F78DE2E}" type="presOf" srcId="{5663FFFB-A106-47BA-9446-EF9DD5CA10B9}" destId="{58E191CF-A96E-4A5E-AF0C-7072CC5A816F}" srcOrd="0" destOrd="0" presId="urn:microsoft.com/office/officeart/2005/8/layout/pList1"/>
    <dgm:cxn modelId="{F9E8E3B6-BB4B-4DA6-BF18-F85860422A1E}" srcId="{5C192390-3539-4F17-94CB-A0095FA5D476}" destId="{5CE08806-B27F-4000-837E-1E477CF27E59}" srcOrd="4" destOrd="0" parTransId="{DB55E895-6139-42B4-8912-7D749B78ED02}" sibTransId="{B9474340-1922-4C62-9DCE-B35D80088C27}"/>
    <dgm:cxn modelId="{C9B372FB-2C3E-4EDB-A431-944E8EF15A0A}" type="presOf" srcId="{9109BDC0-6C77-4A7F-ACD9-903D485F4358}" destId="{A668B4E7-273F-47E1-B834-56A674A46EB5}" srcOrd="0" destOrd="0" presId="urn:microsoft.com/office/officeart/2005/8/layout/pList1"/>
    <dgm:cxn modelId="{A7699BC4-5549-4F89-9F22-1A13FD53FF0B}" srcId="{5C192390-3539-4F17-94CB-A0095FA5D476}" destId="{D7E43737-154F-4969-AC96-2722C0A34090}" srcOrd="2" destOrd="0" parTransId="{35079C24-569B-4604-967F-B9BD6F8E9EA1}" sibTransId="{7C127F37-889A-475E-BEEB-06FEB99FF0B6}"/>
    <dgm:cxn modelId="{D46B99DE-D2C7-4CE7-8516-9A0E927750A5}" srcId="{5C192390-3539-4F17-94CB-A0095FA5D476}" destId="{BE224A91-49D1-41DD-A4B3-CB4D7E1AF1FB}" srcOrd="5" destOrd="0" parTransId="{95424F35-1A60-49B1-A971-B802638D98FF}" sibTransId="{C0D5DCBE-B0FF-4DF6-8529-FF3E2F820868}"/>
    <dgm:cxn modelId="{00B2CEE6-E896-4A43-95EA-662BD76B25FA}" type="presOf" srcId="{0ABD7F48-508E-4FA2-B23C-6027B92C5EDD}" destId="{EE53932D-0117-4F01-9DDC-272572C1D7A7}" srcOrd="0" destOrd="0" presId="urn:microsoft.com/office/officeart/2005/8/layout/pList1"/>
    <dgm:cxn modelId="{BCBF263D-1201-4986-A7A7-7AE921E7872E}" srcId="{5C192390-3539-4F17-94CB-A0095FA5D476}" destId="{CCDE2730-CAA1-43D0-B3AD-D425F4F719B9}" srcOrd="0" destOrd="0" parTransId="{1BF5CD55-2CCF-4C21-94F2-63E56733C3E9}" sibTransId="{2686C0E1-5582-402F-A7C6-5610ABCDB089}"/>
    <dgm:cxn modelId="{78294BA8-610E-4CAC-8E9B-A3991EDCCF71}" srcId="{5C192390-3539-4F17-94CB-A0095FA5D476}" destId="{31E26321-3D31-48A5-ADE0-D700AD59D043}" srcOrd="7" destOrd="0" parTransId="{2B50D114-4B94-4E06-A55A-DB7A61193602}" sibTransId="{96411BB0-0B91-4EA1-B8D6-86173E9D069F}"/>
    <dgm:cxn modelId="{173D75A6-E2BC-4291-81E4-2AAF7E1D0490}" type="presOf" srcId="{BE224A91-49D1-41DD-A4B3-CB4D7E1AF1FB}" destId="{BA3CC1BC-0A4C-431D-A052-D4A37C9B2EFC}" srcOrd="0" destOrd="0" presId="urn:microsoft.com/office/officeart/2005/8/layout/pList1"/>
    <dgm:cxn modelId="{7A64D95E-F767-4D33-9423-FC6A8263DB4D}" type="presOf" srcId="{2686C0E1-5582-402F-A7C6-5610ABCDB089}" destId="{146FDA08-509C-4697-AAB6-F7287084336C}" srcOrd="0" destOrd="0" presId="urn:microsoft.com/office/officeart/2005/8/layout/pList1"/>
    <dgm:cxn modelId="{2C252A79-CE16-41D5-900A-79764F8B599A}" type="presOf" srcId="{0B316308-AE82-4C47-9796-503E63FDBA61}" destId="{8455892F-14DC-48D9-8962-D253FA4A6A95}" srcOrd="0" destOrd="0" presId="urn:microsoft.com/office/officeart/2005/8/layout/pList1"/>
    <dgm:cxn modelId="{1FF05F2E-B7DD-45B2-BEE4-50E097D8C164}" type="presOf" srcId="{CCDE2730-CAA1-43D0-B3AD-D425F4F719B9}" destId="{DD39FBAF-CF73-4340-8617-A3E8F62AD2B5}" srcOrd="0" destOrd="0" presId="urn:microsoft.com/office/officeart/2005/8/layout/pList1"/>
    <dgm:cxn modelId="{7F099F9F-31AC-4ED9-971C-08B12F599C10}" type="presOf" srcId="{96411BB0-0B91-4EA1-B8D6-86173E9D069F}" destId="{B11BEA9D-32B0-40D9-BD68-C062F3CD0FB0}" srcOrd="0" destOrd="0" presId="urn:microsoft.com/office/officeart/2005/8/layout/pList1"/>
    <dgm:cxn modelId="{6DB67F90-182C-4853-902D-458E7CF11F7B}" type="presOf" srcId="{62FC946E-0145-45A4-867F-58E7ACA5958F}" destId="{D4ABAB18-B99E-4068-B24F-308B4B4CA2E1}" srcOrd="0" destOrd="0" presId="urn:microsoft.com/office/officeart/2005/8/layout/pList1"/>
    <dgm:cxn modelId="{2965BCDA-2F04-4326-9989-DC847B159807}" type="presOf" srcId="{B9474340-1922-4C62-9DCE-B35D80088C27}" destId="{A6E47C6D-1993-4510-A0A8-0D94333B26DC}" srcOrd="0" destOrd="0" presId="urn:microsoft.com/office/officeart/2005/8/layout/pList1"/>
    <dgm:cxn modelId="{888E7E5D-BA26-4A54-B455-7B1BDFF385FC}" type="presOf" srcId="{31E26321-3D31-48A5-ADE0-D700AD59D043}" destId="{B6118B3D-9614-42A4-91AF-D4E3D71DB8B4}" srcOrd="0" destOrd="0" presId="urn:microsoft.com/office/officeart/2005/8/layout/pList1"/>
    <dgm:cxn modelId="{FB821CE6-3EC5-40F6-8CAD-C8622D7F7081}" type="presOf" srcId="{5C192390-3539-4F17-94CB-A0095FA5D476}" destId="{2EC43D32-5F87-43C6-AE25-8494110EBCB0}" srcOrd="0" destOrd="0" presId="urn:microsoft.com/office/officeart/2005/8/layout/pList1"/>
    <dgm:cxn modelId="{FB956299-E9AA-42AD-932B-7A6C7A4C0669}" srcId="{5C192390-3539-4F17-94CB-A0095FA5D476}" destId="{62FC946E-0145-45A4-867F-58E7ACA5958F}" srcOrd="3" destOrd="0" parTransId="{DC6D7997-F817-43F5-B885-7FD0DC277F72}" sibTransId="{0ABD7F48-508E-4FA2-B23C-6027B92C5EDD}"/>
    <dgm:cxn modelId="{83B7AF52-7618-4618-8FB4-8B32EB07F96C}" type="presOf" srcId="{D7E43737-154F-4969-AC96-2722C0A34090}" destId="{AAB5381D-7E5E-490D-B036-1EAF03974D25}" srcOrd="0" destOrd="0" presId="urn:microsoft.com/office/officeart/2005/8/layout/pList1"/>
    <dgm:cxn modelId="{B5595300-5243-4A13-9D08-912491D69F21}" type="presOf" srcId="{C0D5DCBE-B0FF-4DF6-8529-FF3E2F820868}" destId="{F92FAC2B-1057-4FF3-B294-F3EDA0AF4287}" srcOrd="0" destOrd="0" presId="urn:microsoft.com/office/officeart/2005/8/layout/pList1"/>
    <dgm:cxn modelId="{18B5C0F0-E864-4E95-A24C-F3FC8B102EA5}" type="presOf" srcId="{630527DA-FA68-4915-86F4-D6545E03672A}" destId="{D46D2ACF-AA54-4E56-AC9D-F3C34EBA6B34}" srcOrd="0" destOrd="0" presId="urn:microsoft.com/office/officeart/2005/8/layout/pList1"/>
    <dgm:cxn modelId="{BA092E39-8974-47F3-9227-129B1CC04261}" type="presOf" srcId="{7C127F37-889A-475E-BEEB-06FEB99FF0B6}" destId="{73C9CA06-B30E-4D74-AED9-5E00F630C9AF}" srcOrd="0" destOrd="0" presId="urn:microsoft.com/office/officeart/2005/8/layout/pList1"/>
    <dgm:cxn modelId="{ED2DF85B-B1D9-451A-9C97-1073AA68C812}" type="presOf" srcId="{5CE08806-B27F-4000-837E-1E477CF27E59}" destId="{45F9A98E-6589-4879-9A16-7D10AE396635}" srcOrd="0" destOrd="0" presId="urn:microsoft.com/office/officeart/2005/8/layout/pList1"/>
    <dgm:cxn modelId="{ABC38A1B-93B7-475D-91B5-85F9D750DF87}" type="presParOf" srcId="{2EC43D32-5F87-43C6-AE25-8494110EBCB0}" destId="{99E7DC46-8A4A-4F93-A7F1-F902A5AE29D5}" srcOrd="0" destOrd="0" presId="urn:microsoft.com/office/officeart/2005/8/layout/pList1"/>
    <dgm:cxn modelId="{606F412C-C0C8-4456-BD25-9D896E5BB966}" type="presParOf" srcId="{99E7DC46-8A4A-4F93-A7F1-F902A5AE29D5}" destId="{B6417BDA-EE1F-4542-BCF1-A20C872D969B}" srcOrd="0" destOrd="0" presId="urn:microsoft.com/office/officeart/2005/8/layout/pList1"/>
    <dgm:cxn modelId="{AF232A76-E521-43AD-8DE8-1FF7675F7F69}" type="presParOf" srcId="{99E7DC46-8A4A-4F93-A7F1-F902A5AE29D5}" destId="{DD39FBAF-CF73-4340-8617-A3E8F62AD2B5}" srcOrd="1" destOrd="0" presId="urn:microsoft.com/office/officeart/2005/8/layout/pList1"/>
    <dgm:cxn modelId="{5195D825-3B02-49B1-8DA0-CACDCCFE7B76}" type="presParOf" srcId="{2EC43D32-5F87-43C6-AE25-8494110EBCB0}" destId="{146FDA08-509C-4697-AAB6-F7287084336C}" srcOrd="1" destOrd="0" presId="urn:microsoft.com/office/officeart/2005/8/layout/pList1"/>
    <dgm:cxn modelId="{EB72E7DE-344C-4B4C-AC54-C49CB7EA9F7A}" type="presParOf" srcId="{2EC43D32-5F87-43C6-AE25-8494110EBCB0}" destId="{787145FF-9D99-486D-BE7B-29B697F5C8DA}" srcOrd="2" destOrd="0" presId="urn:microsoft.com/office/officeart/2005/8/layout/pList1"/>
    <dgm:cxn modelId="{340FD2F8-6A19-473D-BA00-02E303E9C2A2}" type="presParOf" srcId="{787145FF-9D99-486D-BE7B-29B697F5C8DA}" destId="{E499C297-9355-4DDF-9369-06B6C74BC24D}" srcOrd="0" destOrd="0" presId="urn:microsoft.com/office/officeart/2005/8/layout/pList1"/>
    <dgm:cxn modelId="{E4A9B662-1FF6-4635-A14F-AE1517A66F0E}" type="presParOf" srcId="{787145FF-9D99-486D-BE7B-29B697F5C8DA}" destId="{8455892F-14DC-48D9-8962-D253FA4A6A95}" srcOrd="1" destOrd="0" presId="urn:microsoft.com/office/officeart/2005/8/layout/pList1"/>
    <dgm:cxn modelId="{A3045E8E-F54A-4DE6-A8AD-2CCF431C8524}" type="presParOf" srcId="{2EC43D32-5F87-43C6-AE25-8494110EBCB0}" destId="{A668B4E7-273F-47E1-B834-56A674A46EB5}" srcOrd="3" destOrd="0" presId="urn:microsoft.com/office/officeart/2005/8/layout/pList1"/>
    <dgm:cxn modelId="{D3D54D81-C633-4D0B-8858-25CF52F099DD}" type="presParOf" srcId="{2EC43D32-5F87-43C6-AE25-8494110EBCB0}" destId="{0A000213-26A2-4215-8C34-E0D53DA80B06}" srcOrd="4" destOrd="0" presId="urn:microsoft.com/office/officeart/2005/8/layout/pList1"/>
    <dgm:cxn modelId="{26A12BFA-D4B6-4334-A02D-21BD183A0B9E}" type="presParOf" srcId="{0A000213-26A2-4215-8C34-E0D53DA80B06}" destId="{D91FC419-455F-466F-9AE9-3DE023CB4852}" srcOrd="0" destOrd="0" presId="urn:microsoft.com/office/officeart/2005/8/layout/pList1"/>
    <dgm:cxn modelId="{5DD30EDD-A5A1-40D6-B7AD-09043110C65C}" type="presParOf" srcId="{0A000213-26A2-4215-8C34-E0D53DA80B06}" destId="{AAB5381D-7E5E-490D-B036-1EAF03974D25}" srcOrd="1" destOrd="0" presId="urn:microsoft.com/office/officeart/2005/8/layout/pList1"/>
    <dgm:cxn modelId="{7DC8E567-2B82-42B4-973D-49EF0FF7A069}" type="presParOf" srcId="{2EC43D32-5F87-43C6-AE25-8494110EBCB0}" destId="{73C9CA06-B30E-4D74-AED9-5E00F630C9AF}" srcOrd="5" destOrd="0" presId="urn:microsoft.com/office/officeart/2005/8/layout/pList1"/>
    <dgm:cxn modelId="{D441C647-7EB8-4172-8087-381726237040}" type="presParOf" srcId="{2EC43D32-5F87-43C6-AE25-8494110EBCB0}" destId="{ECD815F3-3625-40E6-8FE0-6FAF7FA72C0C}" srcOrd="6" destOrd="0" presId="urn:microsoft.com/office/officeart/2005/8/layout/pList1"/>
    <dgm:cxn modelId="{2F6CABA5-3DDC-494B-9F64-BEC416C7B40D}" type="presParOf" srcId="{ECD815F3-3625-40E6-8FE0-6FAF7FA72C0C}" destId="{FC7710DF-91A9-443F-99FD-7DAD02993589}" srcOrd="0" destOrd="0" presId="urn:microsoft.com/office/officeart/2005/8/layout/pList1"/>
    <dgm:cxn modelId="{C28CA0F4-B8BB-4A2E-86C4-5227EA81BD37}" type="presParOf" srcId="{ECD815F3-3625-40E6-8FE0-6FAF7FA72C0C}" destId="{D4ABAB18-B99E-4068-B24F-308B4B4CA2E1}" srcOrd="1" destOrd="0" presId="urn:microsoft.com/office/officeart/2005/8/layout/pList1"/>
    <dgm:cxn modelId="{6AA8A4C6-84F2-4DDB-BD92-CB479BE43111}" type="presParOf" srcId="{2EC43D32-5F87-43C6-AE25-8494110EBCB0}" destId="{EE53932D-0117-4F01-9DDC-272572C1D7A7}" srcOrd="7" destOrd="0" presId="urn:microsoft.com/office/officeart/2005/8/layout/pList1"/>
    <dgm:cxn modelId="{4CB10B5F-4759-411B-B461-D922DC2CA391}" type="presParOf" srcId="{2EC43D32-5F87-43C6-AE25-8494110EBCB0}" destId="{186B3C7E-F574-4380-BB1F-759EAF6F3D5C}" srcOrd="8" destOrd="0" presId="urn:microsoft.com/office/officeart/2005/8/layout/pList1"/>
    <dgm:cxn modelId="{2B388A97-6CEE-4E8D-ADD4-46BD781F2786}" type="presParOf" srcId="{186B3C7E-F574-4380-BB1F-759EAF6F3D5C}" destId="{39EEA218-BF35-491D-BC76-CF0B64E33982}" srcOrd="0" destOrd="0" presId="urn:microsoft.com/office/officeart/2005/8/layout/pList1"/>
    <dgm:cxn modelId="{7280E132-82FD-4B6F-B6BB-28875775EDE0}" type="presParOf" srcId="{186B3C7E-F574-4380-BB1F-759EAF6F3D5C}" destId="{45F9A98E-6589-4879-9A16-7D10AE396635}" srcOrd="1" destOrd="0" presId="urn:microsoft.com/office/officeart/2005/8/layout/pList1"/>
    <dgm:cxn modelId="{95A824D2-569B-477A-8B1F-E563483C2405}" type="presParOf" srcId="{2EC43D32-5F87-43C6-AE25-8494110EBCB0}" destId="{A6E47C6D-1993-4510-A0A8-0D94333B26DC}" srcOrd="9" destOrd="0" presId="urn:microsoft.com/office/officeart/2005/8/layout/pList1"/>
    <dgm:cxn modelId="{4D06ECEE-E9CF-463D-B952-7AA140A934ED}" type="presParOf" srcId="{2EC43D32-5F87-43C6-AE25-8494110EBCB0}" destId="{E185B478-7925-4B69-B106-0C12C052F37F}" srcOrd="10" destOrd="0" presId="urn:microsoft.com/office/officeart/2005/8/layout/pList1"/>
    <dgm:cxn modelId="{4450DE75-B965-4616-B95C-98B5ED7319DA}" type="presParOf" srcId="{E185B478-7925-4B69-B106-0C12C052F37F}" destId="{779E176D-20AF-46A1-B699-1C91D40F48B4}" srcOrd="0" destOrd="0" presId="urn:microsoft.com/office/officeart/2005/8/layout/pList1"/>
    <dgm:cxn modelId="{130D6F4E-6E1F-4A0C-805E-52AFD4D7E30A}" type="presParOf" srcId="{E185B478-7925-4B69-B106-0C12C052F37F}" destId="{BA3CC1BC-0A4C-431D-A052-D4A37C9B2EFC}" srcOrd="1" destOrd="0" presId="urn:microsoft.com/office/officeart/2005/8/layout/pList1"/>
    <dgm:cxn modelId="{47E6BF51-1C66-4F41-B855-2FFD530BBE8D}" type="presParOf" srcId="{2EC43D32-5F87-43C6-AE25-8494110EBCB0}" destId="{F92FAC2B-1057-4FF3-B294-F3EDA0AF4287}" srcOrd="11" destOrd="0" presId="urn:microsoft.com/office/officeart/2005/8/layout/pList1"/>
    <dgm:cxn modelId="{56B1F77B-3697-467E-BD1D-CC4D5F7B1C26}" type="presParOf" srcId="{2EC43D32-5F87-43C6-AE25-8494110EBCB0}" destId="{4F7CBEB0-E424-498A-B7D1-CA44D77F7039}" srcOrd="12" destOrd="0" presId="urn:microsoft.com/office/officeart/2005/8/layout/pList1"/>
    <dgm:cxn modelId="{2ACD5850-A05B-40F9-9BEC-4889D0D69540}" type="presParOf" srcId="{4F7CBEB0-E424-498A-B7D1-CA44D77F7039}" destId="{00C79832-1FDE-4A13-9BBF-8183E490031A}" srcOrd="0" destOrd="0" presId="urn:microsoft.com/office/officeart/2005/8/layout/pList1"/>
    <dgm:cxn modelId="{C8037F5E-BC83-4F70-AFE4-0447EAD083DB}" type="presParOf" srcId="{4F7CBEB0-E424-498A-B7D1-CA44D77F7039}" destId="{09713312-D7EC-4536-B843-1DDCFF1033FD}" srcOrd="1" destOrd="0" presId="urn:microsoft.com/office/officeart/2005/8/layout/pList1"/>
    <dgm:cxn modelId="{19364B6D-2B54-40E2-893B-802A015BBAF0}" type="presParOf" srcId="{2EC43D32-5F87-43C6-AE25-8494110EBCB0}" destId="{58E191CF-A96E-4A5E-AF0C-7072CC5A816F}" srcOrd="13" destOrd="0" presId="urn:microsoft.com/office/officeart/2005/8/layout/pList1"/>
    <dgm:cxn modelId="{FB3460E4-7808-4E77-B413-42F3C51F9FC9}" type="presParOf" srcId="{2EC43D32-5F87-43C6-AE25-8494110EBCB0}" destId="{C2A667FD-0829-4359-B87D-FEEAC696301F}" srcOrd="14" destOrd="0" presId="urn:microsoft.com/office/officeart/2005/8/layout/pList1"/>
    <dgm:cxn modelId="{8655FE8D-628A-4C6E-B9FD-8DA6FD991598}" type="presParOf" srcId="{C2A667FD-0829-4359-B87D-FEEAC696301F}" destId="{C87612ED-4306-47DE-92DF-8EB7ABC95644}" srcOrd="0" destOrd="0" presId="urn:microsoft.com/office/officeart/2005/8/layout/pList1"/>
    <dgm:cxn modelId="{01B06E42-DC33-4412-A33D-7D0F034B4B49}" type="presParOf" srcId="{C2A667FD-0829-4359-B87D-FEEAC696301F}" destId="{B6118B3D-9614-42A4-91AF-D4E3D71DB8B4}" srcOrd="1" destOrd="0" presId="urn:microsoft.com/office/officeart/2005/8/layout/pList1"/>
    <dgm:cxn modelId="{DFB65580-B82F-4A53-AC21-2F9BD239A4B4}" type="presParOf" srcId="{2EC43D32-5F87-43C6-AE25-8494110EBCB0}" destId="{B11BEA9D-32B0-40D9-BD68-C062F3CD0FB0}" srcOrd="15" destOrd="0" presId="urn:microsoft.com/office/officeart/2005/8/layout/pList1"/>
    <dgm:cxn modelId="{12CADF1D-9F7B-4580-8122-9626682BAC79}" type="presParOf" srcId="{2EC43D32-5F87-43C6-AE25-8494110EBCB0}" destId="{7E046597-C57D-4254-9BCF-CA5C2DC1369C}" srcOrd="16" destOrd="0" presId="urn:microsoft.com/office/officeart/2005/8/layout/pList1"/>
    <dgm:cxn modelId="{A1ECCEFE-3EB0-484C-A6EE-EC533A067B46}" type="presParOf" srcId="{7E046597-C57D-4254-9BCF-CA5C2DC1369C}" destId="{731C5151-5696-4F07-9BDB-E10CD8845DCE}" srcOrd="0" destOrd="0" presId="urn:microsoft.com/office/officeart/2005/8/layout/pList1"/>
    <dgm:cxn modelId="{2C908D8B-F3B5-466D-80C1-DF63CEAFE286}" type="presParOf" srcId="{7E046597-C57D-4254-9BCF-CA5C2DC1369C}" destId="{D46D2ACF-AA54-4E56-AC9D-F3C34EBA6B3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5EFE1-2BFA-45D1-BED1-5AF39D46D79C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1.Banking Finance</a:t>
          </a: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6.HRD</a:t>
          </a: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2.Budget-Fiscal Policy</a:t>
          </a: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3.BoP</a:t>
          </a: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4.Sectors of Economy</a:t>
          </a: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5.Infra</a:t>
          </a: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533A736-F711-4644-8B46-DBB1DA87F081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V2C2-Pub.Fin; V1C3-JAM</a:t>
          </a:r>
        </a:p>
      </dgm:t>
    </dgm:pt>
    <dgm:pt modelId="{E592FA78-5ACD-4724-AA07-81E2303F206E}" type="parTrans" cxnId="{5849E4A7-E192-4408-8421-9D800A8DE796}">
      <dgm:prSet/>
      <dgm:spPr/>
      <dgm:t>
        <a:bodyPr/>
        <a:lstStyle/>
        <a:p>
          <a:endParaRPr lang="en-US"/>
        </a:p>
      </dgm:t>
    </dgm:pt>
    <dgm:pt modelId="{36E008AB-A384-4E05-A49A-C56DB9B0429E}" type="sibTrans" cxnId="{5849E4A7-E192-4408-8421-9D800A8DE796}">
      <dgm:prSet/>
      <dgm:spPr/>
      <dgm:t>
        <a:bodyPr/>
        <a:lstStyle/>
        <a:p>
          <a:endParaRPr lang="en-US"/>
        </a:p>
      </dgm:t>
    </dgm:pt>
    <dgm:pt modelId="{B7AD1FFF-B029-4A8A-823C-7AB2B1045695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V2C3-Monetary </a:t>
          </a:r>
          <a:r>
            <a:rPr lang="en-US" sz="1400" dirty="0" err="1">
              <a:latin typeface="Franklin Gothic Medium Cond" panose="020B0606030402020204" pitchFamily="34" charset="0"/>
            </a:rPr>
            <a:t>mgmt+FI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61378FEB-CEAD-4C42-97D2-62C5535F7C38}" type="parTrans" cxnId="{3615F57A-B450-4607-8539-68756D45AFF2}">
      <dgm:prSet/>
      <dgm:spPr/>
      <dgm:t>
        <a:bodyPr/>
        <a:lstStyle/>
        <a:p>
          <a:endParaRPr lang="en-US"/>
        </a:p>
      </dgm:t>
    </dgm:pt>
    <dgm:pt modelId="{61472A65-C028-44E8-95E0-48655DCCD8BA}" type="sibTrans" cxnId="{3615F57A-B450-4607-8539-68756D45AFF2}">
      <dgm:prSet/>
      <dgm:spPr/>
      <dgm:t>
        <a:bodyPr/>
        <a:lstStyle/>
        <a:p>
          <a:endParaRPr lang="en-US"/>
        </a:p>
      </dgm:t>
    </dgm:pt>
    <dgm:pt modelId="{B2E3D999-58E9-4B84-9641-6B6BEF7E84B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V2C4-External sector</a:t>
          </a:r>
        </a:p>
      </dgm:t>
    </dgm:pt>
    <dgm:pt modelId="{782EF43C-2547-477F-8294-E8511CD17070}" type="parTrans" cxnId="{AC271854-BB09-46E0-9079-30D365C1928A}">
      <dgm:prSet/>
      <dgm:spPr/>
      <dgm:t>
        <a:bodyPr/>
        <a:lstStyle/>
        <a:p>
          <a:endParaRPr lang="en-US"/>
        </a:p>
      </dgm:t>
    </dgm:pt>
    <dgm:pt modelId="{720F0E1B-E23D-4D3A-95FE-7B2B857289FD}" type="sibTrans" cxnId="{AC271854-BB09-46E0-9079-30D365C1928A}">
      <dgm:prSet/>
      <dgm:spPr/>
      <dgm:t>
        <a:bodyPr/>
        <a:lstStyle/>
        <a:p>
          <a:endParaRPr lang="en-US"/>
        </a:p>
      </dgm:t>
    </dgm:pt>
    <dgm:pt modelId="{EA92E14B-2C43-4CA7-A5C3-09FCD15B310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V2C5-Price,Agri.; V2C6,7</a:t>
          </a:r>
        </a:p>
      </dgm:t>
    </dgm:pt>
    <dgm:pt modelId="{4110CF7B-CA61-4C8C-84C5-D8E81DA3D456}" type="parTrans" cxnId="{330EC375-8108-4900-9765-41D8AB0D7638}">
      <dgm:prSet/>
      <dgm:spPr/>
      <dgm:t>
        <a:bodyPr/>
        <a:lstStyle/>
        <a:p>
          <a:endParaRPr lang="en-US"/>
        </a:p>
      </dgm:t>
    </dgm:pt>
    <dgm:pt modelId="{C92F7C48-4A9D-4C72-83A0-A7F2508D1E1E}" type="sibTrans" cxnId="{330EC375-8108-4900-9765-41D8AB0D7638}">
      <dgm:prSet/>
      <dgm:spPr/>
      <dgm:t>
        <a:bodyPr/>
        <a:lstStyle/>
        <a:p>
          <a:endParaRPr lang="en-US"/>
        </a:p>
      </dgm:t>
    </dgm:pt>
    <dgm:pt modelId="{109D06B3-3977-4BE9-ADC9-081F8DC6D437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V2C8-Paris Summit, Energy</a:t>
          </a:r>
        </a:p>
      </dgm:t>
    </dgm:pt>
    <dgm:pt modelId="{72C82EE9-39F0-43F3-A28B-2B26B0B2B3A5}" type="parTrans" cxnId="{F5848163-99CF-486A-936B-EC492319CCB4}">
      <dgm:prSet/>
      <dgm:spPr/>
      <dgm:t>
        <a:bodyPr/>
        <a:lstStyle/>
        <a:p>
          <a:endParaRPr lang="en-US"/>
        </a:p>
      </dgm:t>
    </dgm:pt>
    <dgm:pt modelId="{59ED329F-B71E-4E20-9F80-8587F2DA075C}" type="sibTrans" cxnId="{F5848163-99CF-486A-936B-EC492319CCB4}">
      <dgm:prSet/>
      <dgm:spPr/>
      <dgm:t>
        <a:bodyPr/>
        <a:lstStyle/>
        <a:p>
          <a:endParaRPr lang="en-US"/>
        </a:p>
      </dgm:t>
    </dgm:pt>
    <dgm:pt modelId="{69F3BD5C-16E4-46C4-B15D-498063728332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V2C9-Social infra.</a:t>
          </a:r>
        </a:p>
      </dgm:t>
    </dgm:pt>
    <dgm:pt modelId="{40184917-81E4-4774-BD11-3D457781CDBC}" type="parTrans" cxnId="{B4E58144-AE1B-4619-AB56-650268641424}">
      <dgm:prSet/>
      <dgm:spPr/>
      <dgm:t>
        <a:bodyPr/>
        <a:lstStyle/>
        <a:p>
          <a:endParaRPr lang="en-US"/>
        </a:p>
      </dgm:t>
    </dgm:pt>
    <dgm:pt modelId="{94867AE4-D7DC-410D-85AC-6DE9FFF606DC}" type="sibTrans" cxnId="{B4E58144-AE1B-4619-AB56-650268641424}">
      <dgm:prSet/>
      <dgm:spPr/>
      <dgm:t>
        <a:bodyPr/>
        <a:lstStyle/>
        <a:p>
          <a:endParaRPr lang="en-US"/>
        </a:p>
      </dgm:t>
    </dgm:pt>
    <dgm:pt modelId="{4225B320-F39C-4207-95C8-B65C38B1814F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V1C4-Agri ; V1C9-Fertilizer</a:t>
          </a:r>
        </a:p>
      </dgm:t>
    </dgm:pt>
    <dgm:pt modelId="{85530262-753E-4FE4-94CF-73F58733DDDC}" type="parTrans" cxnId="{8611047D-5AC1-43A9-B2FA-CD9F21B835E7}">
      <dgm:prSet/>
      <dgm:spPr/>
      <dgm:t>
        <a:bodyPr/>
        <a:lstStyle/>
        <a:p>
          <a:endParaRPr lang="en-US"/>
        </a:p>
      </dgm:t>
    </dgm:pt>
    <dgm:pt modelId="{1DCAE974-C1C9-49E9-B172-41DF763E67C7}" type="sibTrans" cxnId="{8611047D-5AC1-43A9-B2FA-CD9F21B835E7}">
      <dgm:prSet/>
      <dgm:spPr/>
      <dgm:t>
        <a:bodyPr/>
        <a:lstStyle/>
        <a:p>
          <a:endParaRPr lang="en-US"/>
        </a:p>
      </dgm:t>
    </dgm:pt>
    <dgm:pt modelId="{7C078AF5-D8F0-402F-9DA9-2A971D66855B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V1C5-mother-child</a:t>
          </a:r>
        </a:p>
      </dgm:t>
    </dgm:pt>
    <dgm:pt modelId="{A6E20E0E-BF6A-45BD-8B27-AD99ED5DAB54}" type="parTrans" cxnId="{C0371FC4-6352-4C5C-B11B-F5499A12FDB2}">
      <dgm:prSet/>
      <dgm:spPr/>
      <dgm:t>
        <a:bodyPr/>
        <a:lstStyle/>
        <a:p>
          <a:endParaRPr lang="en-US"/>
        </a:p>
      </dgm:t>
    </dgm:pt>
    <dgm:pt modelId="{93E6C29A-37F4-4EEB-ACB2-E60C74146A3D}" type="sibTrans" cxnId="{C0371FC4-6352-4C5C-B11B-F5499A12FDB2}">
      <dgm:prSet/>
      <dgm:spPr/>
      <dgm:t>
        <a:bodyPr/>
        <a:lstStyle/>
        <a:p>
          <a:endParaRPr lang="en-US"/>
        </a:p>
      </dgm:t>
    </dgm:pt>
    <dgm:pt modelId="{97D7B9B6-4F87-4F91-8576-B110C5EA65FB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V1C6-bounties; V1C7-Fiscal Cap</a:t>
          </a:r>
        </a:p>
      </dgm:t>
    </dgm:pt>
    <dgm:pt modelId="{CBC0217B-83F4-48AA-A3BE-4214B3D08EFB}" type="parTrans" cxnId="{EDA3BAA3-78E7-4AC3-B4CC-2B7AE0E192DD}">
      <dgm:prSet/>
      <dgm:spPr/>
      <dgm:t>
        <a:bodyPr/>
        <a:lstStyle/>
        <a:p>
          <a:endParaRPr lang="en-US"/>
        </a:p>
      </dgm:t>
    </dgm:pt>
    <dgm:pt modelId="{71B2362F-2354-43F9-A730-341394E8FBD8}" type="sibTrans" cxnId="{EDA3BAA3-78E7-4AC3-B4CC-2B7AE0E192DD}">
      <dgm:prSet/>
      <dgm:spPr/>
      <dgm:t>
        <a:bodyPr/>
        <a:lstStyle/>
        <a:p>
          <a:endParaRPr lang="en-US"/>
        </a:p>
      </dgm:t>
    </dgm:pt>
    <dgm:pt modelId="{0744C19B-0B5D-4711-B257-9D97127B4F9F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V1C8-PTA</a:t>
          </a:r>
        </a:p>
      </dgm:t>
    </dgm:pt>
    <dgm:pt modelId="{1E931B19-3453-461C-9D0C-4281C538055D}" type="parTrans" cxnId="{3E49A1C2-6BA0-4DD5-89F9-A53C2F1C55BB}">
      <dgm:prSet/>
      <dgm:spPr/>
      <dgm:t>
        <a:bodyPr/>
        <a:lstStyle/>
        <a:p>
          <a:endParaRPr lang="en-US"/>
        </a:p>
      </dgm:t>
    </dgm:pt>
    <dgm:pt modelId="{7A82BE83-F78D-48FA-8DE4-1403C9F297B9}" type="sibTrans" cxnId="{3E49A1C2-6BA0-4DD5-89F9-A53C2F1C55BB}">
      <dgm:prSet/>
      <dgm:spPr/>
      <dgm:t>
        <a:bodyPr/>
        <a:lstStyle/>
        <a:p>
          <a:endParaRPr lang="en-US"/>
        </a:p>
      </dgm:t>
    </dgm:pt>
    <dgm:pt modelId="{90B84122-EC9A-4BC0-B502-22AF7A0867C6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V1C2-Chakravy; V1C10-Labour</a:t>
          </a:r>
        </a:p>
      </dgm:t>
    </dgm:pt>
    <dgm:pt modelId="{1B04EB68-4341-48E6-9127-86E65E501454}" type="parTrans" cxnId="{D673CCE2-939A-441C-8634-D27BBD031C5A}">
      <dgm:prSet/>
      <dgm:spPr/>
      <dgm:t>
        <a:bodyPr/>
        <a:lstStyle/>
        <a:p>
          <a:endParaRPr lang="en-US"/>
        </a:p>
      </dgm:t>
    </dgm:pt>
    <dgm:pt modelId="{8DDF017D-410A-47E0-8D47-E83295F80FA3}" type="sibTrans" cxnId="{D673CCE2-939A-441C-8634-D27BBD031C5A}">
      <dgm:prSet/>
      <dgm:spPr/>
      <dgm:t>
        <a:bodyPr/>
        <a:lstStyle/>
        <a:p>
          <a:endParaRPr lang="en-US"/>
        </a:p>
      </dgm:t>
    </dgm:pt>
    <dgm:pt modelId="{D54E2821-54A6-4903-8A68-6091278AE9D7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V1C11-Powering 1 India</a:t>
          </a:r>
        </a:p>
      </dgm:t>
    </dgm:pt>
    <dgm:pt modelId="{801018A8-46CD-4887-BD5A-35AFACB28FEA}" type="parTrans" cxnId="{68E27915-6EF7-4D91-A12D-3AF7F241FCFD}">
      <dgm:prSet/>
      <dgm:spPr/>
      <dgm:t>
        <a:bodyPr/>
        <a:lstStyle/>
        <a:p>
          <a:endParaRPr lang="en-US"/>
        </a:p>
      </dgm:t>
    </dgm:pt>
    <dgm:pt modelId="{939A749F-47DF-443A-A7C0-865C06F7C3C7}" type="sibTrans" cxnId="{68E27915-6EF7-4D91-A12D-3AF7F241FCFD}">
      <dgm:prSet/>
      <dgm:spPr/>
      <dgm:t>
        <a:bodyPr/>
        <a:lstStyle/>
        <a:p>
          <a:endParaRPr lang="en-US"/>
        </a:p>
      </dgm:t>
    </dgm:pt>
    <dgm:pt modelId="{374A29B1-6E20-441A-B767-1E24B64479BE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B1. Financial Sector Reforms</a:t>
          </a:r>
        </a:p>
      </dgm:t>
    </dgm:pt>
    <dgm:pt modelId="{0C35EDB6-9BA2-4C28-A3A5-9E9D5036C0B7}" type="parTrans" cxnId="{92FD5B5B-1504-4450-BB73-EC9DFB65BA8C}">
      <dgm:prSet/>
      <dgm:spPr/>
      <dgm:t>
        <a:bodyPr/>
        <a:lstStyle/>
        <a:p>
          <a:endParaRPr lang="en-US"/>
        </a:p>
      </dgm:t>
    </dgm:pt>
    <dgm:pt modelId="{E12EBFD8-2152-489A-937D-7C49B638513C}" type="sibTrans" cxnId="{92FD5B5B-1504-4450-BB73-EC9DFB65BA8C}">
      <dgm:prSet/>
      <dgm:spPr/>
      <dgm:t>
        <a:bodyPr/>
        <a:lstStyle/>
        <a:p>
          <a:endParaRPr lang="en-US"/>
        </a:p>
      </dgm:t>
    </dgm:pt>
    <dgm:pt modelId="{3B9431ED-CB65-41D4-83A6-222D9BF57D9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B2. Fiscal Discipline</a:t>
          </a:r>
        </a:p>
      </dgm:t>
    </dgm:pt>
    <dgm:pt modelId="{FF78BD42-0557-4DDB-94B2-1771AC47334D}" type="parTrans" cxnId="{3B1C1A7F-1EDD-4E71-8699-9CB97501D176}">
      <dgm:prSet/>
      <dgm:spPr/>
      <dgm:t>
        <a:bodyPr/>
        <a:lstStyle/>
        <a:p>
          <a:endParaRPr lang="en-US"/>
        </a:p>
      </dgm:t>
    </dgm:pt>
    <dgm:pt modelId="{E73258BE-5846-4C39-B60D-ED584B483587}" type="sibTrans" cxnId="{3B1C1A7F-1EDD-4E71-8699-9CB97501D176}">
      <dgm:prSet/>
      <dgm:spPr/>
      <dgm:t>
        <a:bodyPr/>
        <a:lstStyle/>
        <a:p>
          <a:endParaRPr lang="en-US"/>
        </a:p>
      </dgm:t>
    </dgm:pt>
    <dgm:pt modelId="{35993145-4752-47C2-8618-BD6153380560}">
      <dgm:prSet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B3. Tax Reforms; B4. Ease of </a:t>
          </a:r>
        </a:p>
      </dgm:t>
    </dgm:pt>
    <dgm:pt modelId="{02687A52-C65B-4D87-8B72-0F259E35063E}" type="parTrans" cxnId="{D3A0F0D3-9335-4F10-A000-4DFEFCD6B7E0}">
      <dgm:prSet/>
      <dgm:spPr/>
      <dgm:t>
        <a:bodyPr/>
        <a:lstStyle/>
        <a:p>
          <a:endParaRPr lang="en-US"/>
        </a:p>
      </dgm:t>
    </dgm:pt>
    <dgm:pt modelId="{48C0D0B7-CAC5-4AA4-957F-36DB4D0B1A37}" type="sibTrans" cxnId="{D3A0F0D3-9335-4F10-A000-4DFEFCD6B7E0}">
      <dgm:prSet/>
      <dgm:spPr/>
      <dgm:t>
        <a:bodyPr/>
        <a:lstStyle/>
        <a:p>
          <a:endParaRPr lang="en-US"/>
        </a:p>
      </dgm:t>
    </dgm:pt>
    <dgm:pt modelId="{8067F3A8-F0C8-499E-9814-6E7E162B015A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B5. Agro: 2x farmer income</a:t>
          </a:r>
        </a:p>
      </dgm:t>
    </dgm:pt>
    <dgm:pt modelId="{CC53E862-3F1A-4FDD-BF8C-33963D41FA84}" type="parTrans" cxnId="{51A02B7B-EC7B-4A64-9691-BD4670E2918E}">
      <dgm:prSet/>
      <dgm:spPr/>
      <dgm:t>
        <a:bodyPr/>
        <a:lstStyle/>
        <a:p>
          <a:endParaRPr lang="en-US"/>
        </a:p>
      </dgm:t>
    </dgm:pt>
    <dgm:pt modelId="{781EA104-5591-4322-9D07-BC35A368BD01}" type="sibTrans" cxnId="{51A02B7B-EC7B-4A64-9691-BD4670E2918E}">
      <dgm:prSet/>
      <dgm:spPr/>
      <dgm:t>
        <a:bodyPr/>
        <a:lstStyle/>
        <a:p>
          <a:endParaRPr lang="en-US"/>
        </a:p>
      </dgm:t>
    </dgm:pt>
    <dgm:pt modelId="{D81D5189-D361-4899-9CC5-98F26FBE19E2}">
      <dgm:prSet phldrT="[Text]" custT="1"/>
      <dgm:spPr/>
      <dgm:t>
        <a:bodyPr/>
        <a:lstStyle/>
        <a:p>
          <a:r>
            <a:rPr lang="en-US" sz="1400">
              <a:latin typeface="Franklin Gothic Medium Cond" panose="020B0606030402020204" pitchFamily="34" charset="0"/>
            </a:rPr>
            <a:t>B6. Rural infra-employment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5B512509-2AD2-4AAB-8203-59F6C19AA5C0}" type="parTrans" cxnId="{84EBFF29-FAD6-400F-8598-D44739A98705}">
      <dgm:prSet/>
      <dgm:spPr/>
      <dgm:t>
        <a:bodyPr/>
        <a:lstStyle/>
        <a:p>
          <a:endParaRPr lang="en-US"/>
        </a:p>
      </dgm:t>
    </dgm:pt>
    <dgm:pt modelId="{E91AAED1-56F2-4761-8BE9-B46AE5B2B8E3}" type="sibTrans" cxnId="{84EBFF29-FAD6-400F-8598-D44739A98705}">
      <dgm:prSet/>
      <dgm:spPr/>
      <dgm:t>
        <a:bodyPr/>
        <a:lstStyle/>
        <a:p>
          <a:endParaRPr lang="en-US"/>
        </a:p>
      </dgm:t>
    </dgm:pt>
    <dgm:pt modelId="{875CCB48-619D-4867-B3B0-735934FFAED0}">
      <dgm:prSet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B7. Infrastructure</a:t>
          </a:r>
        </a:p>
      </dgm:t>
    </dgm:pt>
    <dgm:pt modelId="{9F320CF8-8049-4A82-9464-5D499DA75396}" type="parTrans" cxnId="{C99AA9FD-66BB-4C3A-B1FE-27809D718D18}">
      <dgm:prSet/>
      <dgm:spPr/>
      <dgm:t>
        <a:bodyPr/>
        <a:lstStyle/>
        <a:p>
          <a:endParaRPr lang="en-US"/>
        </a:p>
      </dgm:t>
    </dgm:pt>
    <dgm:pt modelId="{146867E1-1533-437F-AC05-4495E4860F54}" type="sibTrans" cxnId="{C99AA9FD-66BB-4C3A-B1FE-27809D718D18}">
      <dgm:prSet/>
      <dgm:spPr/>
      <dgm:t>
        <a:bodyPr/>
        <a:lstStyle/>
        <a:p>
          <a:endParaRPr lang="en-US"/>
        </a:p>
      </dgm:t>
    </dgm:pt>
    <dgm:pt modelId="{57FA2017-16E7-4371-B6F3-063921792455}">
      <dgm:prSet phldrT="[Text]" custT="1"/>
      <dgm:spPr/>
      <dgm:t>
        <a:bodyPr/>
        <a:lstStyle/>
        <a:p>
          <a:r>
            <a:rPr lang="en-US" sz="1400">
              <a:latin typeface="Franklin Gothic Medium Cond" panose="020B0606030402020204" pitchFamily="34" charset="0"/>
            </a:rPr>
            <a:t>B8. Social Sector &amp; healthcare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13D9A99F-A338-43C4-A762-34FF1D579BB6}" type="parTrans" cxnId="{8D973C2A-0C5B-4D18-BA5A-1B40B2A8488A}">
      <dgm:prSet/>
      <dgm:spPr/>
      <dgm:t>
        <a:bodyPr/>
        <a:lstStyle/>
        <a:p>
          <a:endParaRPr lang="en-US"/>
        </a:p>
      </dgm:t>
    </dgm:pt>
    <dgm:pt modelId="{B73F0BC8-D99D-4231-990A-B33043C7F39A}" type="sibTrans" cxnId="{8D973C2A-0C5B-4D18-BA5A-1B40B2A8488A}">
      <dgm:prSet/>
      <dgm:spPr/>
      <dgm:t>
        <a:bodyPr/>
        <a:lstStyle/>
        <a:p>
          <a:endParaRPr lang="en-US"/>
        </a:p>
      </dgm:t>
    </dgm:pt>
    <dgm:pt modelId="{35D02632-5D17-439C-B553-A3B99AB71E7E}">
      <dgm:prSet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B9. Education, Skills, Jobs</a:t>
          </a:r>
        </a:p>
      </dgm:t>
    </dgm:pt>
    <dgm:pt modelId="{A11B318C-7025-4F19-8CC2-42ADED1B83F9}" type="parTrans" cxnId="{A4444EC3-E4B5-4E33-835D-D18675D35F3C}">
      <dgm:prSet/>
      <dgm:spPr/>
      <dgm:t>
        <a:bodyPr/>
        <a:lstStyle/>
        <a:p>
          <a:endParaRPr lang="en-US"/>
        </a:p>
      </dgm:t>
    </dgm:pt>
    <dgm:pt modelId="{D733AB11-AE7A-45B0-BBBA-67905C086F48}" type="sibTrans" cxnId="{A4444EC3-E4B5-4E33-835D-D18675D35F3C}">
      <dgm:prSet/>
      <dgm:spPr/>
      <dgm:t>
        <a:bodyPr/>
        <a:lstStyle/>
        <a:p>
          <a:endParaRPr lang="en-US"/>
        </a:p>
      </dgm:t>
    </dgm:pt>
    <dgm:pt modelId="{CD3EE110-E2F5-4745-AD39-09447C5F4D9B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V2C1- </a:t>
          </a:r>
          <a:r>
            <a:rPr lang="en-US" sz="1400" dirty="0" err="1">
              <a:latin typeface="Franklin Gothic Medium Cond" panose="020B0606030402020204" pitchFamily="34" charset="0"/>
            </a:rPr>
            <a:t>Chakravyuh</a:t>
          </a:r>
          <a:r>
            <a:rPr lang="en-US" sz="1400" dirty="0">
              <a:latin typeface="Franklin Gothic Medium Cond" panose="020B0606030402020204" pitchFamily="34" charset="0"/>
            </a:rPr>
            <a:t> challenge</a:t>
          </a:r>
        </a:p>
      </dgm:t>
    </dgm:pt>
    <dgm:pt modelId="{A4821708-CF66-4C34-8497-1E5E7D26ADB9}" type="parTrans" cxnId="{F1448BA1-EDD0-4D18-8FF3-A7CE0400B996}">
      <dgm:prSet/>
      <dgm:spPr/>
      <dgm:t>
        <a:bodyPr/>
        <a:lstStyle/>
        <a:p>
          <a:endParaRPr lang="en-US"/>
        </a:p>
      </dgm:t>
    </dgm:pt>
    <dgm:pt modelId="{45EC0A6D-D5D8-4EB2-8E36-FC194E92A983}" type="sibTrans" cxnId="{F1448BA1-EDD0-4D18-8FF3-A7CE0400B996}">
      <dgm:prSet/>
      <dgm:spPr/>
      <dgm:t>
        <a:bodyPr/>
        <a:lstStyle/>
        <a:p>
          <a:endParaRPr lang="en-US"/>
        </a:p>
      </dgm:t>
    </dgm:pt>
    <dgm:pt modelId="{8DF3DC07-F847-4865-B160-F3E66800BBBA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V1C1- Twin </a:t>
          </a:r>
          <a:r>
            <a:rPr lang="en-US" sz="1400" dirty="0" err="1">
              <a:latin typeface="Franklin Gothic Medium Cond" panose="020B0606030402020204" pitchFamily="34" charset="0"/>
            </a:rPr>
            <a:t>Balancesheet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ACB8FC04-CA90-4402-95E7-810E7065D027}" type="parTrans" cxnId="{F9D97685-6A48-4479-ABE9-76055FF6F19E}">
      <dgm:prSet/>
      <dgm:spPr/>
      <dgm:t>
        <a:bodyPr/>
        <a:lstStyle/>
        <a:p>
          <a:endParaRPr lang="en-US"/>
        </a:p>
      </dgm:t>
    </dgm:pt>
    <dgm:pt modelId="{7416F495-C426-4358-866D-E60E07C557E6}" type="sibTrans" cxnId="{F9D97685-6A48-4479-ABE9-76055FF6F19E}">
      <dgm:prSet/>
      <dgm:spPr/>
      <dgm:t>
        <a:bodyPr/>
        <a:lstStyle/>
        <a:p>
          <a:endParaRPr lang="en-US"/>
        </a:p>
      </dgm:t>
    </dgm:pt>
    <dgm:pt modelId="{1E7C762B-66E6-4A0F-BF0D-E6FF34D3DBA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</dgm:pt>
    <dgm:pt modelId="{6581C96F-BB28-40AF-A4B7-C66BB6B2C0E5}" type="pres">
      <dgm:prSet presAssocID="{BC25EFE1-2BFA-45D1-BED1-5AF39D46D79C}" presName="composite" presStyleCnt="0"/>
      <dgm:spPr/>
    </dgm:pt>
    <dgm:pt modelId="{7B899415-82AB-4523-934F-637CC30EA05B}" type="pres">
      <dgm:prSet presAssocID="{BC25EFE1-2BFA-45D1-BED1-5AF39D46D79C}" presName="rect1" presStyleLbl="trAlignAcc1" presStyleIdx="0" presStyleCnt="6" custScaleX="68314" custLinFactNeighborY="1890">
        <dgm:presLayoutVars>
          <dgm:bulletEnabled val="1"/>
        </dgm:presLayoutVars>
      </dgm:prSet>
      <dgm:spPr/>
    </dgm:pt>
    <dgm:pt modelId="{DF311B42-FA3B-4DB5-88D3-35CE54F86170}" type="pres">
      <dgm:prSet presAssocID="{BC25EFE1-2BFA-45D1-BED1-5AF39D46D79C}" presName="rect2" presStyleLbl="fgImgPlace1" presStyleIdx="0" presStyleCnt="6" custScaleX="211629" custScaleY="7410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BFA5710-F439-4AF9-8ED1-A488235AFD9A}" type="pres">
      <dgm:prSet presAssocID="{2452F0F7-CA91-4F59-A564-1BB9BDA5CBBE}" presName="sibTrans" presStyleCnt="0"/>
      <dgm:spPr/>
    </dgm:pt>
    <dgm:pt modelId="{A866FB0B-BBBD-4E77-9B02-3CED996AB728}" type="pres">
      <dgm:prSet presAssocID="{DB87FF95-AE72-426C-925E-B58F1E8198D3}" presName="composite" presStyleCnt="0"/>
      <dgm:spPr/>
    </dgm:pt>
    <dgm:pt modelId="{D30A6708-E747-4D6B-A834-05BEEE843CAD}" type="pres">
      <dgm:prSet presAssocID="{DB87FF95-AE72-426C-925E-B58F1E8198D3}" presName="rect1" presStyleLbl="trAlignAcc1" presStyleIdx="1" presStyleCnt="6" custScaleX="68314">
        <dgm:presLayoutVars>
          <dgm:bulletEnabled val="1"/>
        </dgm:presLayoutVars>
      </dgm:prSet>
      <dgm:spPr/>
    </dgm:pt>
    <dgm:pt modelId="{F97BFED6-0DD6-4477-860D-631B2A1B00E4}" type="pres">
      <dgm:prSet presAssocID="{DB87FF95-AE72-426C-925E-B58F1E8198D3}" presName="rect2" presStyleLbl="fgImgPlace1" presStyleIdx="1" presStyleCnt="6" custScaleX="211629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DA2C18E-AC4F-42E1-8F60-B5B4D791AE34}" type="pres">
      <dgm:prSet presAssocID="{17734E8F-C091-40EB-8542-65713367BC76}" presName="sibTrans" presStyleCnt="0"/>
      <dgm:spPr/>
    </dgm:pt>
    <dgm:pt modelId="{D751CF82-A7A4-4ABD-AF39-2CB9E1EC1A0C}" type="pres">
      <dgm:prSet presAssocID="{A3B89C89-4B08-4EF5-A029-FC7E4822579A}" presName="composite" presStyleCnt="0"/>
      <dgm:spPr/>
    </dgm:pt>
    <dgm:pt modelId="{4C82949F-ACB9-4CB0-8B82-11470D469081}" type="pres">
      <dgm:prSet presAssocID="{A3B89C89-4B08-4EF5-A029-FC7E4822579A}" presName="rect1" presStyleLbl="trAlignAcc1" presStyleIdx="2" presStyleCnt="6" custScaleX="62681">
        <dgm:presLayoutVars>
          <dgm:bulletEnabled val="1"/>
        </dgm:presLayoutVars>
      </dgm:prSet>
      <dgm:spPr/>
    </dgm:pt>
    <dgm:pt modelId="{AE292A58-4FC2-4EF5-8205-827A3067DD26}" type="pres">
      <dgm:prSet presAssocID="{A3B89C89-4B08-4EF5-A029-FC7E4822579A}" presName="rect2" presStyleLbl="fgImgPlace1" presStyleIdx="2" presStyleCnt="6" custScaleX="211629" custScaleY="7636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EE5E35C-64FC-4A13-8374-73C2810A973B}" type="pres">
      <dgm:prSet presAssocID="{DE93F483-BCF9-4EED-B492-C3A2AD1CFD0B}" presName="sibTrans" presStyleCnt="0"/>
      <dgm:spPr/>
    </dgm:pt>
    <dgm:pt modelId="{357F1D77-9698-4189-8EBD-7F2C2080774C}" type="pres">
      <dgm:prSet presAssocID="{2741AFDF-7DBB-4108-8A20-0357D5FBD3B8}" presName="composite" presStyleCnt="0"/>
      <dgm:spPr/>
    </dgm:pt>
    <dgm:pt modelId="{4FB2F746-532C-4309-8B4E-F312973D9749}" type="pres">
      <dgm:prSet presAssocID="{2741AFDF-7DBB-4108-8A20-0357D5FBD3B8}" presName="rect1" presStyleLbl="trAlignAcc1" presStyleIdx="3" presStyleCnt="6" custScaleX="66031" custLinFactNeighborX="2127" custLinFactNeighborY="2453">
        <dgm:presLayoutVars>
          <dgm:bulletEnabled val="1"/>
        </dgm:presLayoutVars>
      </dgm:prSet>
      <dgm:spPr/>
    </dgm:pt>
    <dgm:pt modelId="{C37DAA1F-4E63-4945-8607-DB92D29AF25B}" type="pres">
      <dgm:prSet presAssocID="{2741AFDF-7DBB-4108-8A20-0357D5FBD3B8}" presName="rect2" presStyleLbl="fgImgPlace1" presStyleIdx="3" presStyleCnt="6" custScaleX="204557" custScaleY="76318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F683249-86EA-4804-B311-F8FE93D0433F}" type="pres">
      <dgm:prSet presAssocID="{EF5125ED-C530-4CEB-9EA6-7ADF35D8B229}" presName="sibTrans" presStyleCnt="0"/>
      <dgm:spPr/>
    </dgm:pt>
    <dgm:pt modelId="{F7674D1D-FB87-4B0E-9868-B614FFAF904B}" type="pres">
      <dgm:prSet presAssocID="{1131737C-80FA-4CF1-AA8B-6A1C724BF69E}" presName="composite" presStyleCnt="0"/>
      <dgm:spPr/>
    </dgm:pt>
    <dgm:pt modelId="{27DC3CCF-CB49-4639-B22A-9537C5637A0E}" type="pres">
      <dgm:prSet presAssocID="{1131737C-80FA-4CF1-AA8B-6A1C724BF69E}" presName="rect1" presStyleLbl="trAlignAcc1" presStyleIdx="4" presStyleCnt="6" custScaleX="66018" custLinFactNeighborX="-2964" custLinFactNeighborY="-3330">
        <dgm:presLayoutVars>
          <dgm:bulletEnabled val="1"/>
        </dgm:presLayoutVars>
      </dgm:prSet>
      <dgm:spPr/>
    </dgm:pt>
    <dgm:pt modelId="{ADB7CDA4-9357-49E6-A6C1-F48379B8A211}" type="pres">
      <dgm:prSet presAssocID="{1131737C-80FA-4CF1-AA8B-6A1C724BF69E}" presName="rect2" presStyleLbl="fgImgPlace1" presStyleIdx="4" presStyleCnt="6" custScaleX="204557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3CCC4C8-A704-46C4-A12D-3C66D589BD80}" type="pres">
      <dgm:prSet presAssocID="{6A23C22A-647E-4A08-835D-0C25C68A1D0F}" presName="sibTrans" presStyleCnt="0"/>
      <dgm:spPr/>
    </dgm:pt>
    <dgm:pt modelId="{567EABAD-05A0-49E3-89C1-DD355986FE8A}" type="pres">
      <dgm:prSet presAssocID="{42B6273D-8E60-40EC-97B9-4A300407A2FC}" presName="composite" presStyleCnt="0"/>
      <dgm:spPr/>
    </dgm:pt>
    <dgm:pt modelId="{46FDCE37-C8F8-444B-B0ED-0077A8879C03}" type="pres">
      <dgm:prSet presAssocID="{42B6273D-8E60-40EC-97B9-4A300407A2FC}" presName="rect1" presStyleLbl="trAlignAcc1" presStyleIdx="5" presStyleCnt="6" custScaleX="66031" custLinFactNeighborX="3530" custLinFactNeighborY="-1067">
        <dgm:presLayoutVars>
          <dgm:bulletEnabled val="1"/>
        </dgm:presLayoutVars>
      </dgm:prSet>
      <dgm:spPr/>
    </dgm:pt>
    <dgm:pt modelId="{D112B479-5F85-4D5D-B3CA-53FFEE49A99A}" type="pres">
      <dgm:prSet presAssocID="{42B6273D-8E60-40EC-97B9-4A300407A2FC}" presName="rect2" presStyleLbl="fgImgPlace1" presStyleIdx="5" presStyleCnt="6" custScaleX="165700" custScaleY="85063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7387D924-DD91-45D9-8A82-11356DB1104F}" type="presOf" srcId="{2741AFDF-7DBB-4108-8A20-0357D5FBD3B8}" destId="{4FB2F746-532C-4309-8B4E-F312973D9749}" srcOrd="0" destOrd="0" presId="urn:microsoft.com/office/officeart/2008/layout/PictureStrips"/>
    <dgm:cxn modelId="{3E49A1C2-6BA0-4DD5-89F9-A53C2F1C55BB}" srcId="{A3B89C89-4B08-4EF5-A029-FC7E4822579A}" destId="{0744C19B-0B5D-4711-B257-9D97127B4F9F}" srcOrd="1" destOrd="0" parTransId="{1E931B19-3453-461C-9D0C-4281C538055D}" sibTransId="{7A82BE83-F78D-48FA-8DE4-1403C9F297B9}"/>
    <dgm:cxn modelId="{3615F57A-B450-4607-8539-68756D45AFF2}" srcId="{BC25EFE1-2BFA-45D1-BED1-5AF39D46D79C}" destId="{B7AD1FFF-B029-4A8A-823C-7AB2B1045695}" srcOrd="1" destOrd="0" parTransId="{61378FEB-CEAD-4C42-97D2-62C5535F7C38}" sibTransId="{61472A65-C028-44E8-95E0-48655DCCD8BA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AC271854-BB09-46E0-9079-30D365C1928A}" srcId="{A3B89C89-4B08-4EF5-A029-FC7E4822579A}" destId="{B2E3D999-58E9-4B84-9641-6B6BEF7E84B8}" srcOrd="0" destOrd="0" parTransId="{782EF43C-2547-477F-8294-E8511CD17070}" sibTransId="{720F0E1B-E23D-4D3A-95FE-7B2B857289FD}"/>
    <dgm:cxn modelId="{549110F5-206D-435B-9473-16569739B334}" type="presOf" srcId="{A3B89C89-4B08-4EF5-A029-FC7E4822579A}" destId="{4C82949F-ACB9-4CB0-8B82-11470D469081}" srcOrd="0" destOrd="0" presId="urn:microsoft.com/office/officeart/2008/layout/PictureStrips"/>
    <dgm:cxn modelId="{C0371FC4-6352-4C5C-B11B-F5499A12FDB2}" srcId="{42B6273D-8E60-40EC-97B9-4A300407A2FC}" destId="{7C078AF5-D8F0-402F-9DA9-2A971D66855B}" srcOrd="1" destOrd="0" parTransId="{A6E20E0E-BF6A-45BD-8B27-AD99ED5DAB54}" sibTransId="{93E6C29A-37F4-4EEB-ACB2-E60C74146A3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ACDF564-816E-4675-A274-E95A3594B607}" type="presOf" srcId="{109D06B3-3977-4BE9-ADC9-081F8DC6D437}" destId="{27DC3CCF-CB49-4639-B22A-9537C5637A0E}" srcOrd="0" destOrd="1" presId="urn:microsoft.com/office/officeart/2008/layout/PictureStrips"/>
    <dgm:cxn modelId="{330EC375-8108-4900-9765-41D8AB0D7638}" srcId="{2741AFDF-7DBB-4108-8A20-0357D5FBD3B8}" destId="{EA92E14B-2C43-4CA7-A5C3-09FCD15B3108}" srcOrd="0" destOrd="0" parTransId="{4110CF7B-CA61-4C8C-84C5-D8E81DA3D456}" sibTransId="{C92F7C48-4A9D-4C72-83A0-A7F2508D1E1E}"/>
    <dgm:cxn modelId="{C99AA9FD-66BB-4C3A-B1FE-27809D718D18}" srcId="{1131737C-80FA-4CF1-AA8B-6A1C724BF69E}" destId="{875CCB48-619D-4867-B3B0-735934FFAED0}" srcOrd="3" destOrd="0" parTransId="{9F320CF8-8049-4A82-9464-5D499DA75396}" sibTransId="{146867E1-1533-437F-AC05-4495E4860F54}"/>
    <dgm:cxn modelId="{C2DBF334-B678-4954-A7D3-344DDE3C71C2}" type="presOf" srcId="{B533A736-F711-4644-8B46-DBB1DA87F081}" destId="{D30A6708-E747-4D6B-A834-05BEEE843CAD}" srcOrd="0" destOrd="1" presId="urn:microsoft.com/office/officeart/2008/layout/PictureStrips"/>
    <dgm:cxn modelId="{3D6D5FB9-FB28-4282-AC9F-5F33599BBC21}" type="presOf" srcId="{35993145-4752-47C2-8618-BD6153380560}" destId="{D30A6708-E747-4D6B-A834-05BEEE843CAD}" srcOrd="0" destOrd="4" presId="urn:microsoft.com/office/officeart/2008/layout/PictureStrips"/>
    <dgm:cxn modelId="{8D973C2A-0C5B-4D18-BA5A-1B40B2A8488A}" srcId="{42B6273D-8E60-40EC-97B9-4A300407A2FC}" destId="{57FA2017-16E7-4371-B6F3-063921792455}" srcOrd="2" destOrd="0" parTransId="{13D9A99F-A338-43C4-A762-34FF1D579BB6}" sibTransId="{B73F0BC8-D99D-4231-990A-B33043C7F39A}"/>
    <dgm:cxn modelId="{B2B6A5D7-E844-4732-8506-B91C61B4C7D6}" type="presOf" srcId="{8067F3A8-F0C8-499E-9814-6E7E162B015A}" destId="{4FB2F746-532C-4309-8B4E-F312973D9749}" srcOrd="0" destOrd="4" presId="urn:microsoft.com/office/officeart/2008/layout/PictureStrips"/>
    <dgm:cxn modelId="{34DE51CE-066C-4AB2-9A5D-151CAE027D9C}" type="presOf" srcId="{42B6273D-8E60-40EC-97B9-4A300407A2FC}" destId="{46FDCE37-C8F8-444B-B0ED-0077A8879C03}" srcOrd="0" destOrd="0" presId="urn:microsoft.com/office/officeart/2008/layout/PictureStrips"/>
    <dgm:cxn modelId="{9BCE46B0-DCD5-479D-83DE-51267D88B15B}" type="presOf" srcId="{8DF3DC07-F847-4865-B160-F3E66800BBBA}" destId="{7B899415-82AB-4523-934F-637CC30EA05B}" srcOrd="0" destOrd="1" presId="urn:microsoft.com/office/officeart/2008/layout/PictureStrips"/>
    <dgm:cxn modelId="{8611047D-5AC1-43A9-B2FA-CD9F21B835E7}" srcId="{2741AFDF-7DBB-4108-8A20-0357D5FBD3B8}" destId="{4225B320-F39C-4207-95C8-B65C38B1814F}" srcOrd="1" destOrd="0" parTransId="{85530262-753E-4FE4-94CF-73F58733DDDC}" sibTransId="{1DCAE974-C1C9-49E9-B172-41DF763E67C7}"/>
    <dgm:cxn modelId="{F5848163-99CF-486A-936B-EC492319CCB4}" srcId="{1131737C-80FA-4CF1-AA8B-6A1C724BF69E}" destId="{109D06B3-3977-4BE9-ADC9-081F8DC6D437}" srcOrd="0" destOrd="0" parTransId="{72C82EE9-39F0-43F3-A28B-2B26B0B2B3A5}" sibTransId="{59ED329F-B71E-4E20-9F80-8587F2DA075C}"/>
    <dgm:cxn modelId="{2750B932-4ABF-4D9B-85D6-2C7A74FEE48B}" type="presOf" srcId="{7C078AF5-D8F0-402F-9DA9-2A971D66855B}" destId="{46FDCE37-C8F8-444B-B0ED-0077A8879C03}" srcOrd="0" destOrd="2" presId="urn:microsoft.com/office/officeart/2008/layout/PictureStrips"/>
    <dgm:cxn modelId="{EDA3BAA3-78E7-4AC3-B4CC-2B7AE0E192DD}" srcId="{DB87FF95-AE72-426C-925E-B58F1E8198D3}" destId="{97D7B9B6-4F87-4F91-8576-B110C5EA65FB}" srcOrd="1" destOrd="0" parTransId="{CBC0217B-83F4-48AA-A3BE-4214B3D08EFB}" sibTransId="{71B2362F-2354-43F9-A730-341394E8FBD8}"/>
    <dgm:cxn modelId="{3B1C1A7F-1EDD-4E71-8699-9CB97501D176}" srcId="{DB87FF95-AE72-426C-925E-B58F1E8198D3}" destId="{3B9431ED-CB65-41D4-83A6-222D9BF57D98}" srcOrd="2" destOrd="0" parTransId="{FF78BD42-0557-4DDB-94B2-1771AC47334D}" sibTransId="{E73258BE-5846-4C39-B60D-ED584B483587}"/>
    <dgm:cxn modelId="{45176469-7A23-4DEE-B982-61522B0D8229}" type="presOf" srcId="{DB87FF95-AE72-426C-925E-B58F1E8198D3}" destId="{D30A6708-E747-4D6B-A834-05BEEE843CAD}" srcOrd="0" destOrd="0" presId="urn:microsoft.com/office/officeart/2008/layout/PictureStrips"/>
    <dgm:cxn modelId="{F9D97685-6A48-4479-ABE9-76055FF6F19E}" srcId="{BC25EFE1-2BFA-45D1-BED1-5AF39D46D79C}" destId="{8DF3DC07-F847-4865-B160-F3E66800BBBA}" srcOrd="0" destOrd="0" parTransId="{ACB8FC04-CA90-4402-95E7-810E7065D027}" sibTransId="{7416F495-C426-4358-866D-E60E07C557E6}"/>
    <dgm:cxn modelId="{A9BC6DB4-B69A-437E-A6AF-F5984B35FFB0}" type="presOf" srcId="{69F3BD5C-16E4-46C4-B15D-498063728332}" destId="{46FDCE37-C8F8-444B-B0ED-0077A8879C03}" srcOrd="0" destOrd="1" presId="urn:microsoft.com/office/officeart/2008/layout/PictureStrips"/>
    <dgm:cxn modelId="{36CEE7C5-DDE8-4BAE-BB1A-688ED43A2955}" type="presOf" srcId="{4225B320-F39C-4207-95C8-B65C38B1814F}" destId="{4FB2F746-532C-4309-8B4E-F312973D9749}" srcOrd="0" destOrd="2" presId="urn:microsoft.com/office/officeart/2008/layout/PictureStrips"/>
    <dgm:cxn modelId="{44B3AECC-7DFE-48B2-AAB5-0D6B6607AC92}" type="presOf" srcId="{B2E3D999-58E9-4B84-9641-6B6BEF7E84B8}" destId="{4C82949F-ACB9-4CB0-8B82-11470D469081}" srcOrd="0" destOrd="1" presId="urn:microsoft.com/office/officeart/2008/layout/PictureStrips"/>
    <dgm:cxn modelId="{22745D01-97F3-46CB-9368-A72973E73B29}" type="presOf" srcId="{1131737C-80FA-4CF1-AA8B-6A1C724BF69E}" destId="{27DC3CCF-CB49-4639-B22A-9537C5637A0E}" srcOrd="0" destOrd="0" presId="urn:microsoft.com/office/officeart/2008/layout/PictureStrips"/>
    <dgm:cxn modelId="{FA380B75-EDC6-46A8-A9C1-4292F9619585}" type="presOf" srcId="{BC25EFE1-2BFA-45D1-BED1-5AF39D46D79C}" destId="{7B899415-82AB-4523-934F-637CC30EA05B}" srcOrd="0" destOrd="0" presId="urn:microsoft.com/office/officeart/2008/layout/PictureStrips"/>
    <dgm:cxn modelId="{CA79B195-F39D-4D4D-95F4-7C922D34FE04}" type="presOf" srcId="{EA92E14B-2C43-4CA7-A5C3-09FCD15B3108}" destId="{4FB2F746-532C-4309-8B4E-F312973D9749}" srcOrd="0" destOrd="1" presId="urn:microsoft.com/office/officeart/2008/layout/PictureStrips"/>
    <dgm:cxn modelId="{2613B6FD-4498-4491-802A-357A131CA91B}" type="presOf" srcId="{D54E2821-54A6-4903-8A68-6091278AE9D7}" destId="{27DC3CCF-CB49-4639-B22A-9537C5637A0E}" srcOrd="0" destOrd="2" presId="urn:microsoft.com/office/officeart/2008/layout/PictureStrips"/>
    <dgm:cxn modelId="{FD1121E8-C7C6-48B4-AC53-75FAC34608EA}" type="presOf" srcId="{35D02632-5D17-439C-B553-A3B99AB71E7E}" destId="{46FDCE37-C8F8-444B-B0ED-0077A8879C03}" srcOrd="0" destOrd="4" presId="urn:microsoft.com/office/officeart/2008/layout/PictureStrips"/>
    <dgm:cxn modelId="{7B588EB4-B5F4-4BE8-8163-EAB7AF08AC81}" type="presOf" srcId="{D81D5189-D361-4899-9CC5-98F26FBE19E2}" destId="{27DC3CCF-CB49-4639-B22A-9537C5637A0E}" srcOrd="0" destOrd="3" presId="urn:microsoft.com/office/officeart/2008/layout/PictureStrips"/>
    <dgm:cxn modelId="{84EBFF29-FAD6-400F-8598-D44739A98705}" srcId="{1131737C-80FA-4CF1-AA8B-6A1C724BF69E}" destId="{D81D5189-D361-4899-9CC5-98F26FBE19E2}" srcOrd="2" destOrd="0" parTransId="{5B512509-2AD2-4AAB-8203-59F6C19AA5C0}" sibTransId="{E91AAED1-56F2-4761-8BE9-B46AE5B2B8E3}"/>
    <dgm:cxn modelId="{8B44A243-AA30-4F8B-90AF-EB34D7C1B593}" type="presOf" srcId="{875CCB48-619D-4867-B3B0-735934FFAED0}" destId="{27DC3CCF-CB49-4639-B22A-9537C5637A0E}" srcOrd="0" destOrd="4" presId="urn:microsoft.com/office/officeart/2008/layout/PictureStrips"/>
    <dgm:cxn modelId="{B4E58144-AE1B-4619-AB56-650268641424}" srcId="{42B6273D-8E60-40EC-97B9-4A300407A2FC}" destId="{69F3BD5C-16E4-46C4-B15D-498063728332}" srcOrd="0" destOrd="0" parTransId="{40184917-81E4-4774-BD11-3D457781CDBC}" sibTransId="{94867AE4-D7DC-410D-85AC-6DE9FFF606DC}"/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E3660CF3-02DC-4011-A690-0C939B9AEEE7}" type="presOf" srcId="{CD3EE110-E2F5-4745-AD39-09447C5F4D9B}" destId="{7B899415-82AB-4523-934F-637CC30EA05B}" srcOrd="0" destOrd="3" presId="urn:microsoft.com/office/officeart/2008/layout/PictureStrips"/>
    <dgm:cxn modelId="{4BEE30E3-7D6C-4E7D-B0A6-202653ADAE0E}" type="presOf" srcId="{90B84122-EC9A-4BC0-B502-22AF7A0867C6}" destId="{4FB2F746-532C-4309-8B4E-F312973D9749}" srcOrd="0" destOrd="3" presId="urn:microsoft.com/office/officeart/2008/layout/PictureStrips"/>
    <dgm:cxn modelId="{6E5CCD9B-B36F-491E-B878-72F617D91BB5}" type="presOf" srcId="{3B9431ED-CB65-41D4-83A6-222D9BF57D98}" destId="{D30A6708-E747-4D6B-A834-05BEEE843CAD}" srcOrd="0" destOrd="3" presId="urn:microsoft.com/office/officeart/2008/layout/PictureStrips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F6C4E585-C8D8-4F00-82B4-A5E60D3BC8CE}" type="presOf" srcId="{57FA2017-16E7-4371-B6F3-063921792455}" destId="{46FDCE37-C8F8-444B-B0ED-0077A8879C03}" srcOrd="0" destOrd="3" presId="urn:microsoft.com/office/officeart/2008/layout/PictureStrips"/>
    <dgm:cxn modelId="{51A02B7B-EC7B-4A64-9691-BD4670E2918E}" srcId="{2741AFDF-7DBB-4108-8A20-0357D5FBD3B8}" destId="{8067F3A8-F0C8-499E-9814-6E7E162B015A}" srcOrd="3" destOrd="0" parTransId="{CC53E862-3F1A-4FDD-BF8C-33963D41FA84}" sibTransId="{781EA104-5591-4322-9D07-BC35A368BD01}"/>
    <dgm:cxn modelId="{D673CCE2-939A-441C-8634-D27BBD031C5A}" srcId="{2741AFDF-7DBB-4108-8A20-0357D5FBD3B8}" destId="{90B84122-EC9A-4BC0-B502-22AF7A0867C6}" srcOrd="2" destOrd="0" parTransId="{1B04EB68-4341-48E6-9127-86E65E501454}" sibTransId="{8DDF017D-410A-47E0-8D47-E83295F80FA3}"/>
    <dgm:cxn modelId="{D3A0F0D3-9335-4F10-A000-4DFEFCD6B7E0}" srcId="{DB87FF95-AE72-426C-925E-B58F1E8198D3}" destId="{35993145-4752-47C2-8618-BD6153380560}" srcOrd="3" destOrd="0" parTransId="{02687A52-C65B-4D87-8B72-0F259E35063E}" sibTransId="{48C0D0B7-CAC5-4AA4-957F-36DB4D0B1A37}"/>
    <dgm:cxn modelId="{68E27915-6EF7-4D91-A12D-3AF7F241FCFD}" srcId="{1131737C-80FA-4CF1-AA8B-6A1C724BF69E}" destId="{D54E2821-54A6-4903-8A68-6091278AE9D7}" srcOrd="1" destOrd="0" parTransId="{801018A8-46CD-4887-BD5A-35AFACB28FEA}" sibTransId="{939A749F-47DF-443A-A7C0-865C06F7C3C7}"/>
    <dgm:cxn modelId="{A4444EC3-E4B5-4E33-835D-D18675D35F3C}" srcId="{42B6273D-8E60-40EC-97B9-4A300407A2FC}" destId="{35D02632-5D17-439C-B553-A3B99AB71E7E}" srcOrd="3" destOrd="0" parTransId="{A11B318C-7025-4F19-8CC2-42ADED1B83F9}" sibTransId="{D733AB11-AE7A-45B0-BBBA-67905C086F48}"/>
    <dgm:cxn modelId="{3E461EFF-A7DB-4E6C-A513-1E3123E64BB4}" type="presOf" srcId="{97D7B9B6-4F87-4F91-8576-B110C5EA65FB}" destId="{D30A6708-E747-4D6B-A834-05BEEE843CAD}" srcOrd="0" destOrd="2" presId="urn:microsoft.com/office/officeart/2008/layout/PictureStrips"/>
    <dgm:cxn modelId="{912B2068-49ED-42F1-9357-74F9C89AA1DE}" type="presOf" srcId="{0744C19B-0B5D-4711-B257-9D97127B4F9F}" destId="{4C82949F-ACB9-4CB0-8B82-11470D469081}" srcOrd="0" destOrd="2" presId="urn:microsoft.com/office/officeart/2008/layout/PictureStrips"/>
    <dgm:cxn modelId="{3DC33378-4A11-4C1D-B7DA-EC038A3F5706}" type="presOf" srcId="{D8F21E9C-24CD-4C7E-865E-FE55F4AC12B3}" destId="{1E7C762B-66E6-4A0F-BF0D-E6FF34D3DBA5}" srcOrd="0" destOrd="0" presId="urn:microsoft.com/office/officeart/2008/layout/PictureStrips"/>
    <dgm:cxn modelId="{D114FA8A-DFFE-4D8C-B9ED-0714308FAB18}" type="presOf" srcId="{B7AD1FFF-B029-4A8A-823C-7AB2B1045695}" destId="{7B899415-82AB-4523-934F-637CC30EA05B}" srcOrd="0" destOrd="2" presId="urn:microsoft.com/office/officeart/2008/layout/PictureStrips"/>
    <dgm:cxn modelId="{92FD5B5B-1504-4450-BB73-EC9DFB65BA8C}" srcId="{BC25EFE1-2BFA-45D1-BED1-5AF39D46D79C}" destId="{374A29B1-6E20-441A-B767-1E24B64479BE}" srcOrd="3" destOrd="0" parTransId="{0C35EDB6-9BA2-4C28-A3A5-9E9D5036C0B7}" sibTransId="{E12EBFD8-2152-489A-937D-7C49B638513C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0F128A66-19C5-43A4-A640-E2F5ADBBB797}" type="presOf" srcId="{374A29B1-6E20-441A-B767-1E24B64479BE}" destId="{7B899415-82AB-4523-934F-637CC30EA05B}" srcOrd="0" destOrd="4" presId="urn:microsoft.com/office/officeart/2008/layout/PictureStrips"/>
    <dgm:cxn modelId="{5849E4A7-E192-4408-8421-9D800A8DE796}" srcId="{DB87FF95-AE72-426C-925E-B58F1E8198D3}" destId="{B533A736-F711-4644-8B46-DBB1DA87F081}" srcOrd="0" destOrd="0" parTransId="{E592FA78-5ACD-4724-AA07-81E2303F206E}" sibTransId="{36E008AB-A384-4E05-A49A-C56DB9B0429E}"/>
    <dgm:cxn modelId="{F1448BA1-EDD0-4D18-8FF3-A7CE0400B996}" srcId="{BC25EFE1-2BFA-45D1-BED1-5AF39D46D79C}" destId="{CD3EE110-E2F5-4745-AD39-09447C5F4D9B}" srcOrd="2" destOrd="0" parTransId="{A4821708-CF66-4C34-8497-1E5E7D26ADB9}" sibTransId="{45EC0A6D-D5D8-4EB2-8E36-FC194E92A983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92A817AD-39F9-4D84-A445-196367E58974}" type="presParOf" srcId="{1E7C762B-66E6-4A0F-BF0D-E6FF34D3DBA5}" destId="{6581C96F-BB28-40AF-A4B7-C66BB6B2C0E5}" srcOrd="0" destOrd="0" presId="urn:microsoft.com/office/officeart/2008/layout/PictureStrips"/>
    <dgm:cxn modelId="{C242B271-FF15-4F2C-B1C4-89E0B07EAC83}" type="presParOf" srcId="{6581C96F-BB28-40AF-A4B7-C66BB6B2C0E5}" destId="{7B899415-82AB-4523-934F-637CC30EA05B}" srcOrd="0" destOrd="0" presId="urn:microsoft.com/office/officeart/2008/layout/PictureStrips"/>
    <dgm:cxn modelId="{9F3E836E-52F0-4B2A-8317-7BD36D3AD8E2}" type="presParOf" srcId="{6581C96F-BB28-40AF-A4B7-C66BB6B2C0E5}" destId="{DF311B42-FA3B-4DB5-88D3-35CE54F86170}" srcOrd="1" destOrd="0" presId="urn:microsoft.com/office/officeart/2008/layout/PictureStrips"/>
    <dgm:cxn modelId="{396FC0DC-6B7A-48FA-817F-B1911EE0FFFB}" type="presParOf" srcId="{1E7C762B-66E6-4A0F-BF0D-E6FF34D3DBA5}" destId="{6BFA5710-F439-4AF9-8ED1-A488235AFD9A}" srcOrd="1" destOrd="0" presId="urn:microsoft.com/office/officeart/2008/layout/PictureStrips"/>
    <dgm:cxn modelId="{CE860D1D-089A-43D0-91FF-229C1D4421E6}" type="presParOf" srcId="{1E7C762B-66E6-4A0F-BF0D-E6FF34D3DBA5}" destId="{A866FB0B-BBBD-4E77-9B02-3CED996AB728}" srcOrd="2" destOrd="0" presId="urn:microsoft.com/office/officeart/2008/layout/PictureStrips"/>
    <dgm:cxn modelId="{46CE0DD9-5ECF-4798-9F35-B1D944254533}" type="presParOf" srcId="{A866FB0B-BBBD-4E77-9B02-3CED996AB728}" destId="{D30A6708-E747-4D6B-A834-05BEEE843CAD}" srcOrd="0" destOrd="0" presId="urn:microsoft.com/office/officeart/2008/layout/PictureStrips"/>
    <dgm:cxn modelId="{297FE5BC-56C3-4558-8798-DE143DD5563C}" type="presParOf" srcId="{A866FB0B-BBBD-4E77-9B02-3CED996AB728}" destId="{F97BFED6-0DD6-4477-860D-631B2A1B00E4}" srcOrd="1" destOrd="0" presId="urn:microsoft.com/office/officeart/2008/layout/PictureStrips"/>
    <dgm:cxn modelId="{C038391D-60EA-45C0-8BDD-D9C8A32340DD}" type="presParOf" srcId="{1E7C762B-66E6-4A0F-BF0D-E6FF34D3DBA5}" destId="{CDA2C18E-AC4F-42E1-8F60-B5B4D791AE34}" srcOrd="3" destOrd="0" presId="urn:microsoft.com/office/officeart/2008/layout/PictureStrips"/>
    <dgm:cxn modelId="{AFBE2023-D40C-4056-9B6E-824AC1A90DE5}" type="presParOf" srcId="{1E7C762B-66E6-4A0F-BF0D-E6FF34D3DBA5}" destId="{D751CF82-A7A4-4ABD-AF39-2CB9E1EC1A0C}" srcOrd="4" destOrd="0" presId="urn:microsoft.com/office/officeart/2008/layout/PictureStrips"/>
    <dgm:cxn modelId="{D885287C-4821-48BB-A985-4A1E2898F320}" type="presParOf" srcId="{D751CF82-A7A4-4ABD-AF39-2CB9E1EC1A0C}" destId="{4C82949F-ACB9-4CB0-8B82-11470D469081}" srcOrd="0" destOrd="0" presId="urn:microsoft.com/office/officeart/2008/layout/PictureStrips"/>
    <dgm:cxn modelId="{36C641D9-C0A4-4E68-A821-48F883756274}" type="presParOf" srcId="{D751CF82-A7A4-4ABD-AF39-2CB9E1EC1A0C}" destId="{AE292A58-4FC2-4EF5-8205-827A3067DD26}" srcOrd="1" destOrd="0" presId="urn:microsoft.com/office/officeart/2008/layout/PictureStrips"/>
    <dgm:cxn modelId="{7A4419F9-62DD-4972-9B72-35052A064FFA}" type="presParOf" srcId="{1E7C762B-66E6-4A0F-BF0D-E6FF34D3DBA5}" destId="{6EE5E35C-64FC-4A13-8374-73C2810A973B}" srcOrd="5" destOrd="0" presId="urn:microsoft.com/office/officeart/2008/layout/PictureStrips"/>
    <dgm:cxn modelId="{3D05E2D3-84BD-4DF2-A37C-D3FF8A478A55}" type="presParOf" srcId="{1E7C762B-66E6-4A0F-BF0D-E6FF34D3DBA5}" destId="{357F1D77-9698-4189-8EBD-7F2C2080774C}" srcOrd="6" destOrd="0" presId="urn:microsoft.com/office/officeart/2008/layout/PictureStrips"/>
    <dgm:cxn modelId="{CCCDDCA9-FB7E-416D-B8D9-713F007C23CF}" type="presParOf" srcId="{357F1D77-9698-4189-8EBD-7F2C2080774C}" destId="{4FB2F746-532C-4309-8B4E-F312973D9749}" srcOrd="0" destOrd="0" presId="urn:microsoft.com/office/officeart/2008/layout/PictureStrips"/>
    <dgm:cxn modelId="{79B910DB-09D1-4DBF-9373-728C9E2153A7}" type="presParOf" srcId="{357F1D77-9698-4189-8EBD-7F2C2080774C}" destId="{C37DAA1F-4E63-4945-8607-DB92D29AF25B}" srcOrd="1" destOrd="0" presId="urn:microsoft.com/office/officeart/2008/layout/PictureStrips"/>
    <dgm:cxn modelId="{23AA70B2-4697-4120-BC3B-0FD4B8B30B41}" type="presParOf" srcId="{1E7C762B-66E6-4A0F-BF0D-E6FF34D3DBA5}" destId="{2F683249-86EA-4804-B311-F8FE93D0433F}" srcOrd="7" destOrd="0" presId="urn:microsoft.com/office/officeart/2008/layout/PictureStrips"/>
    <dgm:cxn modelId="{D6743D3D-5CE5-4469-BCB6-27946D62AB0B}" type="presParOf" srcId="{1E7C762B-66E6-4A0F-BF0D-E6FF34D3DBA5}" destId="{F7674D1D-FB87-4B0E-9868-B614FFAF904B}" srcOrd="8" destOrd="0" presId="urn:microsoft.com/office/officeart/2008/layout/PictureStrips"/>
    <dgm:cxn modelId="{9F65939D-7D35-4C89-84CF-03966FBACF82}" type="presParOf" srcId="{F7674D1D-FB87-4B0E-9868-B614FFAF904B}" destId="{27DC3CCF-CB49-4639-B22A-9537C5637A0E}" srcOrd="0" destOrd="0" presId="urn:microsoft.com/office/officeart/2008/layout/PictureStrips"/>
    <dgm:cxn modelId="{D45FCC94-BD28-4655-8204-269BFF16BD4E}" type="presParOf" srcId="{F7674D1D-FB87-4B0E-9868-B614FFAF904B}" destId="{ADB7CDA4-9357-49E6-A6C1-F48379B8A211}" srcOrd="1" destOrd="0" presId="urn:microsoft.com/office/officeart/2008/layout/PictureStrips"/>
    <dgm:cxn modelId="{7B7D2264-C019-4BAE-AA61-9F8462FB93F2}" type="presParOf" srcId="{1E7C762B-66E6-4A0F-BF0D-E6FF34D3DBA5}" destId="{03CCC4C8-A704-46C4-A12D-3C66D589BD80}" srcOrd="9" destOrd="0" presId="urn:microsoft.com/office/officeart/2008/layout/PictureStrips"/>
    <dgm:cxn modelId="{53C1FB2E-3C9E-4E42-9C19-F184195023B3}" type="presParOf" srcId="{1E7C762B-66E6-4A0F-BF0D-E6FF34D3DBA5}" destId="{567EABAD-05A0-49E3-89C1-DD355986FE8A}" srcOrd="10" destOrd="0" presId="urn:microsoft.com/office/officeart/2008/layout/PictureStrips"/>
    <dgm:cxn modelId="{943D7B56-EDB9-43AD-B070-549F51E22A6D}" type="presParOf" srcId="{567EABAD-05A0-49E3-89C1-DD355986FE8A}" destId="{46FDCE37-C8F8-444B-B0ED-0077A8879C03}" srcOrd="0" destOrd="0" presId="urn:microsoft.com/office/officeart/2008/layout/PictureStrips"/>
    <dgm:cxn modelId="{893D6C44-58A3-4714-87AB-6A647401FBD9}" type="presParOf" srcId="{567EABAD-05A0-49E3-89C1-DD355986FE8A}" destId="{D112B479-5F85-4D5D-B3CA-53FFEE49A9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B36E53-76E8-49F4-BCA5-B8B767033556}">
      <dgm:prSet/>
      <dgm:spPr/>
      <dgm:t>
        <a:bodyPr/>
        <a:lstStyle/>
        <a:p>
          <a:r>
            <a:rPr lang="en-US"/>
            <a:t>Evolution of Money</a:t>
          </a:r>
          <a:endParaRPr lang="en-US" dirty="0"/>
        </a:p>
      </dgm:t>
    </dgm:pt>
    <dgm:pt modelId="{463D2E42-D490-44A4-A3D6-2DA0E7F21575}" type="parTrans" cxnId="{06DD8EE9-CABF-4DB6-8281-7FF492EBA2A5}">
      <dgm:prSet/>
      <dgm:spPr/>
      <dgm:t>
        <a:bodyPr/>
        <a:lstStyle/>
        <a:p>
          <a:endParaRPr lang="en-US"/>
        </a:p>
      </dgm:t>
    </dgm:pt>
    <dgm:pt modelId="{1C6F985D-BDBA-4097-9FF4-B6F49BD63445}" type="sibTrans" cxnId="{06DD8EE9-CABF-4DB6-8281-7FF492EBA2A5}">
      <dgm:prSet/>
      <dgm:spPr/>
      <dgm:t>
        <a:bodyPr/>
        <a:lstStyle/>
        <a:p>
          <a:endParaRPr lang="en-US"/>
        </a:p>
      </dgm:t>
    </dgm:pt>
    <dgm:pt modelId="{E39BB006-0685-4385-B8E7-C64E36C2DA42}">
      <dgm:prSet/>
      <dgm:spPr/>
      <dgm:t>
        <a:bodyPr/>
        <a:lstStyle/>
        <a:p>
          <a:r>
            <a:rPr lang="en-US" dirty="0"/>
            <a:t>Barter system: features, pros and cons</a:t>
          </a:r>
        </a:p>
      </dgm:t>
    </dgm:pt>
    <dgm:pt modelId="{8B48611A-8C60-459D-B213-2E685FD7DB5B}" type="parTrans" cxnId="{A6018B81-1312-49D3-A41F-9E30695407CD}">
      <dgm:prSet/>
      <dgm:spPr/>
      <dgm:t>
        <a:bodyPr/>
        <a:lstStyle/>
        <a:p>
          <a:endParaRPr lang="en-US"/>
        </a:p>
      </dgm:t>
    </dgm:pt>
    <dgm:pt modelId="{1DA91EDC-34B6-40B6-8A89-E9250871AFE4}" type="sibTrans" cxnId="{A6018B81-1312-49D3-A41F-9E30695407CD}">
      <dgm:prSet/>
      <dgm:spPr/>
      <dgm:t>
        <a:bodyPr/>
        <a:lstStyle/>
        <a:p>
          <a:endParaRPr lang="en-US"/>
        </a:p>
      </dgm:t>
    </dgm:pt>
    <dgm:pt modelId="{74279C24-25E2-4879-9E21-A4F70A125719}">
      <dgm:prSet/>
      <dgm:spPr/>
      <dgm:t>
        <a:bodyPr/>
        <a:lstStyle/>
        <a:p>
          <a:r>
            <a:rPr lang="en-US" dirty="0"/>
            <a:t>Money: primary functions and derivative functions- Divisibility and </a:t>
          </a:r>
          <a:r>
            <a:rPr lang="en-US" dirty="0" err="1"/>
            <a:t>fungibility</a:t>
          </a:r>
          <a:endParaRPr lang="en-US" dirty="0"/>
        </a:p>
      </dgm:t>
    </dgm:pt>
    <dgm:pt modelId="{4C6D81C0-47A3-470A-B13E-8BC6E1727F95}" type="parTrans" cxnId="{4236AED1-37AC-4A4F-961F-52A98119A610}">
      <dgm:prSet/>
      <dgm:spPr/>
      <dgm:t>
        <a:bodyPr/>
        <a:lstStyle/>
        <a:p>
          <a:endParaRPr lang="en-US"/>
        </a:p>
      </dgm:t>
    </dgm:pt>
    <dgm:pt modelId="{BA7217AD-9038-46BD-9A8F-E08301A06DCD}" type="sibTrans" cxnId="{4236AED1-37AC-4A4F-961F-52A98119A610}">
      <dgm:prSet/>
      <dgm:spPr/>
      <dgm:t>
        <a:bodyPr/>
        <a:lstStyle/>
        <a:p>
          <a:endParaRPr lang="en-US"/>
        </a:p>
      </dgm:t>
    </dgm:pt>
    <dgm:pt modelId="{AF85898C-7D54-488C-B771-946940A47A5D}">
      <dgm:prSet/>
      <dgm:spPr/>
      <dgm:t>
        <a:bodyPr/>
        <a:lstStyle/>
        <a:p>
          <a:r>
            <a:rPr lang="en-US" dirty="0"/>
            <a:t>commodity money, metallic money- features, pros and cons</a:t>
          </a:r>
        </a:p>
      </dgm:t>
    </dgm:pt>
    <dgm:pt modelId="{CB6BEA71-CCB4-44E9-A391-6D986432D77A}" type="parTrans" cxnId="{F6685270-5ECE-4BB5-BCAF-3F25E7F4D682}">
      <dgm:prSet/>
      <dgm:spPr/>
      <dgm:t>
        <a:bodyPr/>
        <a:lstStyle/>
        <a:p>
          <a:endParaRPr lang="en-US"/>
        </a:p>
      </dgm:t>
    </dgm:pt>
    <dgm:pt modelId="{C2892328-B7E4-420C-8975-704C3F6A950A}" type="sibTrans" cxnId="{F6685270-5ECE-4BB5-BCAF-3F25E7F4D682}">
      <dgm:prSet/>
      <dgm:spPr/>
      <dgm:t>
        <a:bodyPr/>
        <a:lstStyle/>
        <a:p>
          <a:endParaRPr lang="en-US"/>
        </a:p>
      </dgm:t>
    </dgm:pt>
    <dgm:pt modelId="{AB6F84DE-64EE-4771-9B84-F047C31B65DB}">
      <dgm:prSet/>
      <dgm:spPr/>
      <dgm:t>
        <a:bodyPr/>
        <a:lstStyle/>
        <a:p>
          <a:r>
            <a:rPr lang="en-US" dirty="0"/>
            <a:t>Paper money- two types: Gold standard vs. paper standard</a:t>
          </a:r>
        </a:p>
      </dgm:t>
    </dgm:pt>
    <dgm:pt modelId="{1D9E3078-BFF8-4FE6-803E-DF3624D65A04}" type="parTrans" cxnId="{3BAF2FBF-851E-4EEC-913D-5B39AFD52994}">
      <dgm:prSet/>
      <dgm:spPr/>
      <dgm:t>
        <a:bodyPr/>
        <a:lstStyle/>
        <a:p>
          <a:endParaRPr lang="en-US"/>
        </a:p>
      </dgm:t>
    </dgm:pt>
    <dgm:pt modelId="{929FA331-C20B-4A78-9BA3-65C5DF83DD45}" type="sibTrans" cxnId="{3BAF2FBF-851E-4EEC-913D-5B39AFD52994}">
      <dgm:prSet/>
      <dgm:spPr/>
      <dgm:t>
        <a:bodyPr/>
        <a:lstStyle/>
        <a:p>
          <a:endParaRPr lang="en-US"/>
        </a:p>
      </dgm:t>
    </dgm:pt>
    <dgm:pt modelId="{E1AE592F-F218-47D2-9D75-885B8BAD487F}">
      <dgm:prSet/>
      <dgm:spPr/>
      <dgm:t>
        <a:bodyPr/>
        <a:lstStyle/>
        <a:p>
          <a:r>
            <a:rPr lang="en-US" dirty="0"/>
            <a:t>Indian rupee- paper standard system: coins vs currency</a:t>
          </a:r>
        </a:p>
      </dgm:t>
    </dgm:pt>
    <dgm:pt modelId="{A26B8327-BD1F-4C04-B08B-ADF412BE540F}" type="parTrans" cxnId="{5F69EE3A-B2BB-4766-AE77-09015F3AC6A5}">
      <dgm:prSet/>
      <dgm:spPr/>
      <dgm:t>
        <a:bodyPr/>
        <a:lstStyle/>
        <a:p>
          <a:endParaRPr lang="en-US"/>
        </a:p>
      </dgm:t>
    </dgm:pt>
    <dgm:pt modelId="{1301C206-B4EC-4698-8870-6F7D0F593844}" type="sibTrans" cxnId="{5F69EE3A-B2BB-4766-AE77-09015F3AC6A5}">
      <dgm:prSet/>
      <dgm:spPr/>
      <dgm:t>
        <a:bodyPr/>
        <a:lstStyle/>
        <a:p>
          <a:endParaRPr lang="en-US"/>
        </a:p>
      </dgm:t>
    </dgm:pt>
    <dgm:pt modelId="{53BC79DE-53C5-492E-9211-D37CD329841B}">
      <dgm:prSet/>
      <dgm:spPr/>
      <dgm:t>
        <a:bodyPr/>
        <a:lstStyle/>
        <a:p>
          <a:r>
            <a:rPr lang="en-US" dirty="0"/>
            <a:t>Fiat money: meaning, examples, limitations</a:t>
          </a:r>
        </a:p>
      </dgm:t>
    </dgm:pt>
    <dgm:pt modelId="{A3F3A16F-B72E-4A9D-93CF-E2B7746CC291}" type="parTrans" cxnId="{D63E0D88-7041-4B0F-854E-53A71F4426B3}">
      <dgm:prSet/>
      <dgm:spPr/>
      <dgm:t>
        <a:bodyPr/>
        <a:lstStyle/>
        <a:p>
          <a:endParaRPr lang="en-US"/>
        </a:p>
      </dgm:t>
    </dgm:pt>
    <dgm:pt modelId="{E49CB5B7-D7F8-427A-B85A-7DDDAE5F8B19}" type="sibTrans" cxnId="{D63E0D88-7041-4B0F-854E-53A71F4426B3}">
      <dgm:prSet/>
      <dgm:spPr/>
      <dgm:t>
        <a:bodyPr/>
        <a:lstStyle/>
        <a:p>
          <a:endParaRPr lang="en-US"/>
        </a:p>
      </dgm:t>
    </dgm:pt>
    <dgm:pt modelId="{9F67097E-B422-4DD2-831C-FFD328BB5545}">
      <dgm:prSet/>
      <dgm:spPr/>
      <dgm:t>
        <a:bodyPr/>
        <a:lstStyle/>
        <a:p>
          <a:r>
            <a:rPr lang="en-US" dirty="0"/>
            <a:t>Bank money- meaning, examples, benefits</a:t>
          </a:r>
        </a:p>
      </dgm:t>
    </dgm:pt>
    <dgm:pt modelId="{B52452AE-1F15-4346-B693-805000D33367}" type="parTrans" cxnId="{35051F8C-A065-4306-9062-6427BD7C71BA}">
      <dgm:prSet/>
      <dgm:spPr/>
      <dgm:t>
        <a:bodyPr/>
        <a:lstStyle/>
        <a:p>
          <a:endParaRPr lang="en-US"/>
        </a:p>
      </dgm:t>
    </dgm:pt>
    <dgm:pt modelId="{01B35CA1-228D-4660-91B0-4870A2226E45}" type="sibTrans" cxnId="{35051F8C-A065-4306-9062-6427BD7C71BA}">
      <dgm:prSet/>
      <dgm:spPr/>
      <dgm:t>
        <a:bodyPr/>
        <a:lstStyle/>
        <a:p>
          <a:endParaRPr lang="en-US"/>
        </a:p>
      </dgm:t>
    </dgm:pt>
    <dgm:pt modelId="{17E3AB4F-172A-4F95-AFFD-3E4A2F3F27B5}">
      <dgm:prSet/>
      <dgm:spPr/>
      <dgm:t>
        <a:bodyPr/>
        <a:lstStyle/>
        <a:p>
          <a:r>
            <a:rPr lang="en-US" dirty="0"/>
            <a:t>Virtual Money: Bitcoins &amp; other crypto currencies</a:t>
          </a:r>
        </a:p>
      </dgm:t>
    </dgm:pt>
    <dgm:pt modelId="{ED2A75FE-C1E2-48CB-BADA-577DB4B4B3B1}" type="parTrans" cxnId="{B9680608-B277-43DD-A43F-01A0C85BEE9B}">
      <dgm:prSet/>
      <dgm:spPr/>
      <dgm:t>
        <a:bodyPr/>
        <a:lstStyle/>
        <a:p>
          <a:endParaRPr lang="en-US"/>
        </a:p>
      </dgm:t>
    </dgm:pt>
    <dgm:pt modelId="{346F88FB-B1CA-44D2-AED2-399B94FF0282}" type="sibTrans" cxnId="{B9680608-B277-43DD-A43F-01A0C85BEE9B}">
      <dgm:prSet/>
      <dgm:spPr/>
      <dgm:t>
        <a:bodyPr/>
        <a:lstStyle/>
        <a:p>
          <a:endParaRPr lang="en-US"/>
        </a:p>
      </dgm:t>
    </dgm:pt>
    <dgm:pt modelId="{5AAD051C-F52A-4C2D-9B83-5C869E83A059}">
      <dgm:prSet/>
      <dgm:spPr/>
      <dgm:t>
        <a:bodyPr/>
        <a:lstStyle/>
        <a:p>
          <a:r>
            <a:rPr lang="en-US" dirty="0"/>
            <a:t>Monetary policy of India</a:t>
          </a:r>
        </a:p>
      </dgm:t>
    </dgm:pt>
    <dgm:pt modelId="{C9BB763D-0292-4391-A08E-8BA6DD2FDFB7}" type="parTrans" cxnId="{A8BEBDDD-0205-4364-9F91-F5A77AA6FAA3}">
      <dgm:prSet/>
      <dgm:spPr/>
      <dgm:t>
        <a:bodyPr/>
        <a:lstStyle/>
        <a:p>
          <a:endParaRPr lang="en-US"/>
        </a:p>
      </dgm:t>
    </dgm:pt>
    <dgm:pt modelId="{761FEB61-D2C9-4240-8312-740AC9E06E22}" type="sibTrans" cxnId="{A8BEBDDD-0205-4364-9F91-F5A77AA6FAA3}">
      <dgm:prSet/>
      <dgm:spPr/>
      <dgm:t>
        <a:bodyPr/>
        <a:lstStyle/>
        <a:p>
          <a:endParaRPr lang="en-US"/>
        </a:p>
      </dgm:t>
    </dgm:pt>
    <dgm:pt modelId="{2EB65CBB-C86D-4827-885D-713EF5E321E5}">
      <dgm:prSet/>
      <dgm:spPr/>
      <dgm:t>
        <a:bodyPr/>
        <a:lstStyle/>
        <a:p>
          <a:r>
            <a:rPr lang="en-US" dirty="0"/>
            <a:t>What are Financial Intermediaries?</a:t>
          </a:r>
        </a:p>
      </dgm:t>
    </dgm:pt>
    <dgm:pt modelId="{3667685E-79A1-4112-811E-FD2F46340417}" type="parTrans" cxnId="{2C2A9967-CB30-4ABA-8F41-F0EA8736FB8A}">
      <dgm:prSet/>
      <dgm:spPr/>
      <dgm:t>
        <a:bodyPr/>
        <a:lstStyle/>
        <a:p>
          <a:endParaRPr lang="en-US"/>
        </a:p>
      </dgm:t>
    </dgm:pt>
    <dgm:pt modelId="{B5F5C3A8-4884-4922-9992-FD9F1F8C797E}" type="sibTrans" cxnId="{2C2A9967-CB30-4ABA-8F41-F0EA8736FB8A}">
      <dgm:prSet/>
      <dgm:spPr/>
      <dgm:t>
        <a:bodyPr/>
        <a:lstStyle/>
        <a:p>
          <a:endParaRPr lang="en-US"/>
        </a:p>
      </dgm:t>
    </dgm:pt>
    <dgm:pt modelId="{26F9B8BE-CE07-4150-9591-750EBD1EDF9E}">
      <dgm:prSet/>
      <dgm:spPr/>
      <dgm:t>
        <a:bodyPr/>
        <a:lstStyle/>
        <a:p>
          <a:r>
            <a:rPr lang="en-US" dirty="0"/>
            <a:t>Monetary Policy: meaning &amp; role in combating inflation and deflation</a:t>
          </a:r>
        </a:p>
      </dgm:t>
    </dgm:pt>
    <dgm:pt modelId="{B3943076-A387-4059-A3E8-C23D99E9D5FE}" type="parTrans" cxnId="{929F5839-6AC6-44E2-87AE-204D2E108AFE}">
      <dgm:prSet/>
      <dgm:spPr/>
      <dgm:t>
        <a:bodyPr/>
        <a:lstStyle/>
        <a:p>
          <a:endParaRPr lang="en-US"/>
        </a:p>
      </dgm:t>
    </dgm:pt>
    <dgm:pt modelId="{7346D1CA-E185-4A81-BD65-690C0126F434}" type="sibTrans" cxnId="{929F5839-6AC6-44E2-87AE-204D2E108AFE}">
      <dgm:prSet/>
      <dgm:spPr/>
      <dgm:t>
        <a:bodyPr/>
        <a:lstStyle/>
        <a:p>
          <a:endParaRPr lang="en-US"/>
        </a:p>
      </dgm:t>
    </dgm:pt>
    <dgm:pt modelId="{B582B41A-8A43-4061-9392-612278F78A00}">
      <dgm:prSet/>
      <dgm:spPr/>
      <dgm:t>
        <a:bodyPr/>
        <a:lstStyle/>
        <a:p>
          <a:r>
            <a:rPr lang="en-US" dirty="0"/>
            <a:t>Dear Money policy vs Cheap Money policy</a:t>
          </a:r>
        </a:p>
      </dgm:t>
    </dgm:pt>
    <dgm:pt modelId="{B8BE55D8-AFBE-411B-AFF9-E8DD16806DA5}" type="parTrans" cxnId="{23B7E806-1D9B-46C6-865D-2E1109B0D0C4}">
      <dgm:prSet/>
      <dgm:spPr/>
      <dgm:t>
        <a:bodyPr/>
        <a:lstStyle/>
        <a:p>
          <a:endParaRPr lang="en-US"/>
        </a:p>
      </dgm:t>
    </dgm:pt>
    <dgm:pt modelId="{7217C74A-456C-43E3-8616-0F02D4F498E5}" type="sibTrans" cxnId="{23B7E806-1D9B-46C6-865D-2E1109B0D0C4}">
      <dgm:prSet/>
      <dgm:spPr/>
      <dgm:t>
        <a:bodyPr/>
        <a:lstStyle/>
        <a:p>
          <a:endParaRPr lang="en-US"/>
        </a:p>
      </dgm:t>
    </dgm:pt>
    <dgm:pt modelId="{670BB5E1-1C84-4101-87BD-7CACF9F58907}">
      <dgm:prSet/>
      <dgm:spPr/>
      <dgm:t>
        <a:bodyPr/>
        <a:lstStyle/>
        <a:p>
          <a:r>
            <a:rPr lang="en-US" dirty="0"/>
            <a:t>Measures of money supply: M0, M1, M2, M3, M4</a:t>
          </a:r>
        </a:p>
      </dgm:t>
    </dgm:pt>
    <dgm:pt modelId="{C0AC0F08-66F5-4690-95EB-844BCCED015B}" type="parTrans" cxnId="{2340B335-54AE-4EC2-93FD-78D06845CB9F}">
      <dgm:prSet/>
      <dgm:spPr/>
      <dgm:t>
        <a:bodyPr/>
        <a:lstStyle/>
        <a:p>
          <a:endParaRPr lang="en-US"/>
        </a:p>
      </dgm:t>
    </dgm:pt>
    <dgm:pt modelId="{0382712A-DA5B-444A-A5F3-0E5C9422D046}" type="sibTrans" cxnId="{2340B335-54AE-4EC2-93FD-78D06845CB9F}">
      <dgm:prSet/>
      <dgm:spPr/>
      <dgm:t>
        <a:bodyPr/>
        <a:lstStyle/>
        <a:p>
          <a:endParaRPr lang="en-US"/>
        </a:p>
      </dgm:t>
    </dgm:pt>
    <dgm:pt modelId="{66BA7CA9-1F40-4A80-A0C7-3757034C83E2}">
      <dgm:prSet/>
      <dgm:spPr/>
      <dgm:t>
        <a:bodyPr/>
        <a:lstStyle/>
        <a:p>
          <a:r>
            <a:rPr lang="en-US" dirty="0"/>
            <a:t>Quantitative Tools of Monetary Policy: CRR, SLR, OMO, Bank Rate, repo rate, reverse repo</a:t>
          </a:r>
        </a:p>
      </dgm:t>
    </dgm:pt>
    <dgm:pt modelId="{5BDBE9D5-7CAF-4418-9628-502F62D67B24}" type="parTrans" cxnId="{A5DB2203-F24E-4ADA-B9E8-9BB214EAAC4A}">
      <dgm:prSet/>
      <dgm:spPr/>
      <dgm:t>
        <a:bodyPr/>
        <a:lstStyle/>
        <a:p>
          <a:endParaRPr lang="en-US"/>
        </a:p>
      </dgm:t>
    </dgm:pt>
    <dgm:pt modelId="{9652E733-F8BA-486E-9C36-55A212CDB3B5}" type="sibTrans" cxnId="{A5DB2203-F24E-4ADA-B9E8-9BB214EAAC4A}">
      <dgm:prSet/>
      <dgm:spPr/>
      <dgm:t>
        <a:bodyPr/>
        <a:lstStyle/>
        <a:p>
          <a:endParaRPr lang="en-US"/>
        </a:p>
      </dgm:t>
    </dgm:pt>
    <dgm:pt modelId="{A7825FEE-B49A-40E1-9834-9AA41DF16F4A}">
      <dgm:prSet/>
      <dgm:spPr/>
      <dgm:t>
        <a:bodyPr/>
        <a:lstStyle/>
        <a:p>
          <a:r>
            <a:rPr lang="en-US" dirty="0"/>
            <a:t>Liquidity adjustment facility (LAF); MSF (Marginal standing facility)</a:t>
          </a:r>
        </a:p>
      </dgm:t>
    </dgm:pt>
    <dgm:pt modelId="{6EB3FCAE-25D4-4478-91AC-FE7C7BF052DD}" type="parTrans" cxnId="{0E031161-3701-42C6-800E-B7A997137E71}">
      <dgm:prSet/>
      <dgm:spPr/>
      <dgm:t>
        <a:bodyPr/>
        <a:lstStyle/>
        <a:p>
          <a:endParaRPr lang="en-US"/>
        </a:p>
      </dgm:t>
    </dgm:pt>
    <dgm:pt modelId="{346D7BEC-D2A0-4022-9D37-F0E1893005E6}" type="sibTrans" cxnId="{0E031161-3701-42C6-800E-B7A997137E71}">
      <dgm:prSet/>
      <dgm:spPr/>
      <dgm:t>
        <a:bodyPr/>
        <a:lstStyle/>
        <a:p>
          <a:endParaRPr lang="en-US"/>
        </a:p>
      </dgm:t>
    </dgm:pt>
    <dgm:pt modelId="{162BDDB3-6150-4C64-9C84-34170DC36394}">
      <dgm:prSet/>
      <dgm:spPr/>
      <dgm:t>
        <a:bodyPr/>
        <a:lstStyle/>
        <a:p>
          <a:r>
            <a:rPr lang="en-US" dirty="0"/>
            <a:t>Qualitative tools of Monetary policy: Consumer credit control, Margin requirements, LTV, Credit Rationing, PSL, Moral suasion, direct action</a:t>
          </a:r>
        </a:p>
      </dgm:t>
    </dgm:pt>
    <dgm:pt modelId="{688009CB-FE41-4A98-B399-B2F0FCEFC714}" type="parTrans" cxnId="{C6C178F7-D00D-44EF-9654-37416D44F523}">
      <dgm:prSet/>
      <dgm:spPr/>
      <dgm:t>
        <a:bodyPr/>
        <a:lstStyle/>
        <a:p>
          <a:endParaRPr lang="en-US"/>
        </a:p>
      </dgm:t>
    </dgm:pt>
    <dgm:pt modelId="{16668946-FB66-4775-BFCE-624F89FAC16B}" type="sibTrans" cxnId="{C6C178F7-D00D-44EF-9654-37416D44F523}">
      <dgm:prSet/>
      <dgm:spPr/>
      <dgm:t>
        <a:bodyPr/>
        <a:lstStyle/>
        <a:p>
          <a:endParaRPr lang="en-US"/>
        </a:p>
      </dgm:t>
    </dgm:pt>
    <dgm:pt modelId="{C46B360E-580B-4084-9CB3-18AFB535C249}">
      <dgm:prSet/>
      <dgm:spPr/>
      <dgm:t>
        <a:bodyPr/>
        <a:lstStyle/>
        <a:p>
          <a:r>
            <a:rPr lang="en-US" dirty="0"/>
            <a:t>Limitations of monetary policy</a:t>
          </a:r>
        </a:p>
      </dgm:t>
    </dgm:pt>
    <dgm:pt modelId="{BCCC3453-A300-4E65-A783-2BF405C4EBFE}" type="parTrans" cxnId="{0544D906-B794-4EE6-8F3F-B634A65B9105}">
      <dgm:prSet/>
      <dgm:spPr/>
      <dgm:t>
        <a:bodyPr/>
        <a:lstStyle/>
        <a:p>
          <a:endParaRPr lang="en-US"/>
        </a:p>
      </dgm:t>
    </dgm:pt>
    <dgm:pt modelId="{E3CAB68A-23E2-4691-BA6A-970A58C57F2B}" type="sibTrans" cxnId="{0544D906-B794-4EE6-8F3F-B634A65B9105}">
      <dgm:prSet/>
      <dgm:spPr/>
      <dgm:t>
        <a:bodyPr/>
        <a:lstStyle/>
        <a:p>
          <a:endParaRPr lang="en-US"/>
        </a:p>
      </dgm:t>
    </dgm:pt>
    <dgm:pt modelId="{FE7FAF4A-E35F-4BC1-8905-710A91F9C42A}" type="pres">
      <dgm:prSet presAssocID="{5266C817-9BD3-4039-9582-15A85EC2FBD4}" presName="linear" presStyleCnt="0">
        <dgm:presLayoutVars>
          <dgm:animLvl val="lvl"/>
          <dgm:resizeHandles val="exact"/>
        </dgm:presLayoutVars>
      </dgm:prSet>
      <dgm:spPr/>
    </dgm:pt>
    <dgm:pt modelId="{8F968D8A-C5F9-4CAB-9810-9D0D4F8BFCDC}" type="pres">
      <dgm:prSet presAssocID="{68B36E53-76E8-49F4-BCA5-B8B7670335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F1950A9-FACB-4879-9761-C9E72A4D27FC}" type="pres">
      <dgm:prSet presAssocID="{68B36E53-76E8-49F4-BCA5-B8B767033556}" presName="childText" presStyleLbl="revTx" presStyleIdx="0" presStyleCnt="2">
        <dgm:presLayoutVars>
          <dgm:bulletEnabled val="1"/>
        </dgm:presLayoutVars>
      </dgm:prSet>
      <dgm:spPr/>
    </dgm:pt>
    <dgm:pt modelId="{BABA5C7C-0210-4BC8-9F1C-DE446B02194B}" type="pres">
      <dgm:prSet presAssocID="{5AAD051C-F52A-4C2D-9B83-5C869E83A05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438630A-6CA5-43BD-9563-893FDEFD3C2F}" type="pres">
      <dgm:prSet presAssocID="{5AAD051C-F52A-4C2D-9B83-5C869E83A05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9680608-B277-43DD-A43F-01A0C85BEE9B}" srcId="{68B36E53-76E8-49F4-BCA5-B8B767033556}" destId="{17E3AB4F-172A-4F95-AFFD-3E4A2F3F27B5}" srcOrd="7" destOrd="0" parTransId="{ED2A75FE-C1E2-48CB-BADA-577DB4B4B3B1}" sibTransId="{346F88FB-B1CA-44D2-AED2-399B94FF0282}"/>
    <dgm:cxn modelId="{D6236222-D634-4652-8A95-111A7D291586}" type="presOf" srcId="{26F9B8BE-CE07-4150-9591-750EBD1EDF9E}" destId="{4438630A-6CA5-43BD-9563-893FDEFD3C2F}" srcOrd="0" destOrd="1" presId="urn:microsoft.com/office/officeart/2005/8/layout/vList2"/>
    <dgm:cxn modelId="{0544D906-B794-4EE6-8F3F-B634A65B9105}" srcId="{5AAD051C-F52A-4C2D-9B83-5C869E83A059}" destId="{C46B360E-580B-4084-9CB3-18AFB535C249}" srcOrd="7" destOrd="0" parTransId="{BCCC3453-A300-4E65-A783-2BF405C4EBFE}" sibTransId="{E3CAB68A-23E2-4691-BA6A-970A58C57F2B}"/>
    <dgm:cxn modelId="{3D4C4D58-70BC-44E3-BED7-38390CC99AAD}" type="presOf" srcId="{5266C817-9BD3-4039-9582-15A85EC2FBD4}" destId="{FE7FAF4A-E35F-4BC1-8905-710A91F9C42A}" srcOrd="0" destOrd="0" presId="urn:microsoft.com/office/officeart/2005/8/layout/vList2"/>
    <dgm:cxn modelId="{A6018B81-1312-49D3-A41F-9E30695407CD}" srcId="{68B36E53-76E8-49F4-BCA5-B8B767033556}" destId="{E39BB006-0685-4385-B8E7-C64E36C2DA42}" srcOrd="0" destOrd="0" parTransId="{8B48611A-8C60-459D-B213-2E685FD7DB5B}" sibTransId="{1DA91EDC-34B6-40B6-8A89-E9250871AFE4}"/>
    <dgm:cxn modelId="{518011CC-BD17-4CD3-A055-D8BC3A8933F7}" type="presOf" srcId="{E1AE592F-F218-47D2-9D75-885B8BAD487F}" destId="{0F1950A9-FACB-4879-9761-C9E72A4D27FC}" srcOrd="0" destOrd="4" presId="urn:microsoft.com/office/officeart/2005/8/layout/vList2"/>
    <dgm:cxn modelId="{2C2A9967-CB30-4ABA-8F41-F0EA8736FB8A}" srcId="{5AAD051C-F52A-4C2D-9B83-5C869E83A059}" destId="{2EB65CBB-C86D-4827-885D-713EF5E321E5}" srcOrd="0" destOrd="0" parTransId="{3667685E-79A1-4112-811E-FD2F46340417}" sibTransId="{B5F5C3A8-4884-4922-9992-FD9F1F8C797E}"/>
    <dgm:cxn modelId="{89CABD00-C334-4E42-A7F5-16B16D804F21}" type="presOf" srcId="{5AAD051C-F52A-4C2D-9B83-5C869E83A059}" destId="{BABA5C7C-0210-4BC8-9F1C-DE446B02194B}" srcOrd="0" destOrd="0" presId="urn:microsoft.com/office/officeart/2005/8/layout/vList2"/>
    <dgm:cxn modelId="{D63E0D88-7041-4B0F-854E-53A71F4426B3}" srcId="{68B36E53-76E8-49F4-BCA5-B8B767033556}" destId="{53BC79DE-53C5-492E-9211-D37CD329841B}" srcOrd="5" destOrd="0" parTransId="{A3F3A16F-B72E-4A9D-93CF-E2B7746CC291}" sibTransId="{E49CB5B7-D7F8-427A-B85A-7DDDAE5F8B19}"/>
    <dgm:cxn modelId="{4C78623E-B37F-4C9D-B139-920287CE4AC7}" type="presOf" srcId="{68B36E53-76E8-49F4-BCA5-B8B767033556}" destId="{8F968D8A-C5F9-4CAB-9810-9D0D4F8BFCDC}" srcOrd="0" destOrd="0" presId="urn:microsoft.com/office/officeart/2005/8/layout/vList2"/>
    <dgm:cxn modelId="{0DF77313-360E-4C5D-985F-3D71A34B4A4E}" type="presOf" srcId="{B582B41A-8A43-4061-9392-612278F78A00}" destId="{4438630A-6CA5-43BD-9563-893FDEFD3C2F}" srcOrd="0" destOrd="2" presId="urn:microsoft.com/office/officeart/2005/8/layout/vList2"/>
    <dgm:cxn modelId="{AA2372A5-FBD1-4CA6-91C7-813CAEA20999}" type="presOf" srcId="{AF85898C-7D54-488C-B771-946940A47A5D}" destId="{0F1950A9-FACB-4879-9761-C9E72A4D27FC}" srcOrd="0" destOrd="2" presId="urn:microsoft.com/office/officeart/2005/8/layout/vList2"/>
    <dgm:cxn modelId="{1E520186-14B0-41AB-AE01-6580F39433A7}" type="presOf" srcId="{AB6F84DE-64EE-4771-9B84-F047C31B65DB}" destId="{0F1950A9-FACB-4879-9761-C9E72A4D27FC}" srcOrd="0" destOrd="3" presId="urn:microsoft.com/office/officeart/2005/8/layout/vList2"/>
    <dgm:cxn modelId="{13E2286B-E858-49F4-93A5-DCC53EE9AAA1}" type="presOf" srcId="{2EB65CBB-C86D-4827-885D-713EF5E321E5}" destId="{4438630A-6CA5-43BD-9563-893FDEFD3C2F}" srcOrd="0" destOrd="0" presId="urn:microsoft.com/office/officeart/2005/8/layout/vList2"/>
    <dgm:cxn modelId="{42F4186D-3479-431B-8E4F-AB63D7CCF9A8}" type="presOf" srcId="{162BDDB3-6150-4C64-9C84-34170DC36394}" destId="{4438630A-6CA5-43BD-9563-893FDEFD3C2F}" srcOrd="0" destOrd="6" presId="urn:microsoft.com/office/officeart/2005/8/layout/vList2"/>
    <dgm:cxn modelId="{AF1D3961-9B49-458B-B557-C4502A0CDF03}" type="presOf" srcId="{66BA7CA9-1F40-4A80-A0C7-3757034C83E2}" destId="{4438630A-6CA5-43BD-9563-893FDEFD3C2F}" srcOrd="0" destOrd="4" presId="urn:microsoft.com/office/officeart/2005/8/layout/vList2"/>
    <dgm:cxn modelId="{F82C27ED-8A57-4DF2-B635-E5858DC2BA55}" type="presOf" srcId="{53BC79DE-53C5-492E-9211-D37CD329841B}" destId="{0F1950A9-FACB-4879-9761-C9E72A4D27FC}" srcOrd="0" destOrd="5" presId="urn:microsoft.com/office/officeart/2005/8/layout/vList2"/>
    <dgm:cxn modelId="{78E31F53-5011-4D09-9975-7D5C5A761213}" type="presOf" srcId="{17E3AB4F-172A-4F95-AFFD-3E4A2F3F27B5}" destId="{0F1950A9-FACB-4879-9761-C9E72A4D27FC}" srcOrd="0" destOrd="7" presId="urn:microsoft.com/office/officeart/2005/8/layout/vList2"/>
    <dgm:cxn modelId="{0E031161-3701-42C6-800E-B7A997137E71}" srcId="{5AAD051C-F52A-4C2D-9B83-5C869E83A059}" destId="{A7825FEE-B49A-40E1-9834-9AA41DF16F4A}" srcOrd="5" destOrd="0" parTransId="{6EB3FCAE-25D4-4478-91AC-FE7C7BF052DD}" sibTransId="{346D7BEC-D2A0-4022-9D37-F0E1893005E6}"/>
    <dgm:cxn modelId="{4236AED1-37AC-4A4F-961F-52A98119A610}" srcId="{68B36E53-76E8-49F4-BCA5-B8B767033556}" destId="{74279C24-25E2-4879-9E21-A4F70A125719}" srcOrd="1" destOrd="0" parTransId="{4C6D81C0-47A3-470A-B13E-8BC6E1727F95}" sibTransId="{BA7217AD-9038-46BD-9A8F-E08301A06DCD}"/>
    <dgm:cxn modelId="{929F5839-6AC6-44E2-87AE-204D2E108AFE}" srcId="{5AAD051C-F52A-4C2D-9B83-5C869E83A059}" destId="{26F9B8BE-CE07-4150-9591-750EBD1EDF9E}" srcOrd="1" destOrd="0" parTransId="{B3943076-A387-4059-A3E8-C23D99E9D5FE}" sibTransId="{7346D1CA-E185-4A81-BD65-690C0126F434}"/>
    <dgm:cxn modelId="{2E89A956-A826-4288-9313-08B8F5781AA7}" type="presOf" srcId="{A7825FEE-B49A-40E1-9834-9AA41DF16F4A}" destId="{4438630A-6CA5-43BD-9563-893FDEFD3C2F}" srcOrd="0" destOrd="5" presId="urn:microsoft.com/office/officeart/2005/8/layout/vList2"/>
    <dgm:cxn modelId="{C3795A83-39B0-4876-B8BB-9CFDD0661CC8}" type="presOf" srcId="{E39BB006-0685-4385-B8E7-C64E36C2DA42}" destId="{0F1950A9-FACB-4879-9761-C9E72A4D27FC}" srcOrd="0" destOrd="0" presId="urn:microsoft.com/office/officeart/2005/8/layout/vList2"/>
    <dgm:cxn modelId="{35051F8C-A065-4306-9062-6427BD7C71BA}" srcId="{68B36E53-76E8-49F4-BCA5-B8B767033556}" destId="{9F67097E-B422-4DD2-831C-FFD328BB5545}" srcOrd="6" destOrd="0" parTransId="{B52452AE-1F15-4346-B693-805000D33367}" sibTransId="{01B35CA1-228D-4660-91B0-4870A2226E45}"/>
    <dgm:cxn modelId="{A8BEBDDD-0205-4364-9F91-F5A77AA6FAA3}" srcId="{5266C817-9BD3-4039-9582-15A85EC2FBD4}" destId="{5AAD051C-F52A-4C2D-9B83-5C869E83A059}" srcOrd="1" destOrd="0" parTransId="{C9BB763D-0292-4391-A08E-8BA6DD2FDFB7}" sibTransId="{761FEB61-D2C9-4240-8312-740AC9E06E22}"/>
    <dgm:cxn modelId="{A5DB2203-F24E-4ADA-B9E8-9BB214EAAC4A}" srcId="{5AAD051C-F52A-4C2D-9B83-5C869E83A059}" destId="{66BA7CA9-1F40-4A80-A0C7-3757034C83E2}" srcOrd="4" destOrd="0" parTransId="{5BDBE9D5-7CAF-4418-9628-502F62D67B24}" sibTransId="{9652E733-F8BA-486E-9C36-55A212CDB3B5}"/>
    <dgm:cxn modelId="{FDC4D4EB-D7C4-4C13-849E-D9F8A311F5A7}" type="presOf" srcId="{C46B360E-580B-4084-9CB3-18AFB535C249}" destId="{4438630A-6CA5-43BD-9563-893FDEFD3C2F}" srcOrd="0" destOrd="7" presId="urn:microsoft.com/office/officeart/2005/8/layout/vList2"/>
    <dgm:cxn modelId="{F6685270-5ECE-4BB5-BCAF-3F25E7F4D682}" srcId="{68B36E53-76E8-49F4-BCA5-B8B767033556}" destId="{AF85898C-7D54-488C-B771-946940A47A5D}" srcOrd="2" destOrd="0" parTransId="{CB6BEA71-CCB4-44E9-A391-6D986432D77A}" sibTransId="{C2892328-B7E4-420C-8975-704C3F6A950A}"/>
    <dgm:cxn modelId="{BB5AF451-CB69-406F-8223-601594D506BC}" type="presOf" srcId="{74279C24-25E2-4879-9E21-A4F70A125719}" destId="{0F1950A9-FACB-4879-9761-C9E72A4D27FC}" srcOrd="0" destOrd="1" presId="urn:microsoft.com/office/officeart/2005/8/layout/vList2"/>
    <dgm:cxn modelId="{C6C178F7-D00D-44EF-9654-37416D44F523}" srcId="{5AAD051C-F52A-4C2D-9B83-5C869E83A059}" destId="{162BDDB3-6150-4C64-9C84-34170DC36394}" srcOrd="6" destOrd="0" parTransId="{688009CB-FE41-4A98-B399-B2F0FCEFC714}" sibTransId="{16668946-FB66-4775-BFCE-624F89FAC16B}"/>
    <dgm:cxn modelId="{23B7E806-1D9B-46C6-865D-2E1109B0D0C4}" srcId="{5AAD051C-F52A-4C2D-9B83-5C869E83A059}" destId="{B582B41A-8A43-4061-9392-612278F78A00}" srcOrd="2" destOrd="0" parTransId="{B8BE55D8-AFBE-411B-AFF9-E8DD16806DA5}" sibTransId="{7217C74A-456C-43E3-8616-0F02D4F498E5}"/>
    <dgm:cxn modelId="{06DD8EE9-CABF-4DB6-8281-7FF492EBA2A5}" srcId="{5266C817-9BD3-4039-9582-15A85EC2FBD4}" destId="{68B36E53-76E8-49F4-BCA5-B8B767033556}" srcOrd="0" destOrd="0" parTransId="{463D2E42-D490-44A4-A3D6-2DA0E7F21575}" sibTransId="{1C6F985D-BDBA-4097-9FF4-B6F49BD63445}"/>
    <dgm:cxn modelId="{5F69EE3A-B2BB-4766-AE77-09015F3AC6A5}" srcId="{68B36E53-76E8-49F4-BCA5-B8B767033556}" destId="{E1AE592F-F218-47D2-9D75-885B8BAD487F}" srcOrd="4" destOrd="0" parTransId="{A26B8327-BD1F-4C04-B08B-ADF412BE540F}" sibTransId="{1301C206-B4EC-4698-8870-6F7D0F593844}"/>
    <dgm:cxn modelId="{3BAF2FBF-851E-4EEC-913D-5B39AFD52994}" srcId="{68B36E53-76E8-49F4-BCA5-B8B767033556}" destId="{AB6F84DE-64EE-4771-9B84-F047C31B65DB}" srcOrd="3" destOrd="0" parTransId="{1D9E3078-BFF8-4FE6-803E-DF3624D65A04}" sibTransId="{929FA331-C20B-4A78-9BA3-65C5DF83DD45}"/>
    <dgm:cxn modelId="{2340B335-54AE-4EC2-93FD-78D06845CB9F}" srcId="{5AAD051C-F52A-4C2D-9B83-5C869E83A059}" destId="{670BB5E1-1C84-4101-87BD-7CACF9F58907}" srcOrd="3" destOrd="0" parTransId="{C0AC0F08-66F5-4690-95EB-844BCCED015B}" sibTransId="{0382712A-DA5B-444A-A5F3-0E5C9422D046}"/>
    <dgm:cxn modelId="{4CDE00EC-2D89-4FDA-B2AE-10BD6647DDB4}" type="presOf" srcId="{9F67097E-B422-4DD2-831C-FFD328BB5545}" destId="{0F1950A9-FACB-4879-9761-C9E72A4D27FC}" srcOrd="0" destOrd="6" presId="urn:microsoft.com/office/officeart/2005/8/layout/vList2"/>
    <dgm:cxn modelId="{EA7CF45A-5A9D-48F5-BEF1-E6428E2FE15D}" type="presOf" srcId="{670BB5E1-1C84-4101-87BD-7CACF9F58907}" destId="{4438630A-6CA5-43BD-9563-893FDEFD3C2F}" srcOrd="0" destOrd="3" presId="urn:microsoft.com/office/officeart/2005/8/layout/vList2"/>
    <dgm:cxn modelId="{E33E68EC-9602-4FA1-A832-8FE8C46BECFD}" type="presParOf" srcId="{FE7FAF4A-E35F-4BC1-8905-710A91F9C42A}" destId="{8F968D8A-C5F9-4CAB-9810-9D0D4F8BFCDC}" srcOrd="0" destOrd="0" presId="urn:microsoft.com/office/officeart/2005/8/layout/vList2"/>
    <dgm:cxn modelId="{EA58CDFC-0FAE-4CFA-B113-C330B37FD6EB}" type="presParOf" srcId="{FE7FAF4A-E35F-4BC1-8905-710A91F9C42A}" destId="{0F1950A9-FACB-4879-9761-C9E72A4D27FC}" srcOrd="1" destOrd="0" presId="urn:microsoft.com/office/officeart/2005/8/layout/vList2"/>
    <dgm:cxn modelId="{15817916-6CBD-411E-ADF3-3B69D944F66A}" type="presParOf" srcId="{FE7FAF4A-E35F-4BC1-8905-710A91F9C42A}" destId="{BABA5C7C-0210-4BC8-9F1C-DE446B02194B}" srcOrd="2" destOrd="0" presId="urn:microsoft.com/office/officeart/2005/8/layout/vList2"/>
    <dgm:cxn modelId="{E171A320-D129-4B6F-A123-6BA00D9A1058}" type="presParOf" srcId="{FE7FAF4A-E35F-4BC1-8905-710A91F9C42A}" destId="{4438630A-6CA5-43BD-9563-893FDEFD3C2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0C85CB8-0879-4584-A900-8CD475950A7B}">
      <dgm:prSet/>
      <dgm:spPr/>
      <dgm:t>
        <a:bodyPr/>
        <a:lstStyle/>
        <a:p>
          <a:r>
            <a:rPr lang="en-US" dirty="0"/>
            <a:t>Evolution of Banking Sector in India</a:t>
          </a:r>
        </a:p>
      </dgm:t>
    </dgm:pt>
    <dgm:pt modelId="{7F8CE750-D220-4F15-B90D-5548E09836CB}" type="parTrans" cxnId="{7BDA0C69-0695-464D-816C-7DAF2F0CC8E0}">
      <dgm:prSet/>
      <dgm:spPr/>
      <dgm:t>
        <a:bodyPr/>
        <a:lstStyle/>
        <a:p>
          <a:endParaRPr lang="en-US"/>
        </a:p>
      </dgm:t>
    </dgm:pt>
    <dgm:pt modelId="{FF5257FF-B803-4302-9F2B-6293B21428E4}" type="sibTrans" cxnId="{7BDA0C69-0695-464D-816C-7DAF2F0CC8E0}">
      <dgm:prSet/>
      <dgm:spPr/>
      <dgm:t>
        <a:bodyPr/>
        <a:lstStyle/>
        <a:p>
          <a:endParaRPr lang="en-US"/>
        </a:p>
      </dgm:t>
    </dgm:pt>
    <dgm:pt modelId="{74E73207-9360-42AF-876B-10E19CB80367}">
      <dgm:prSet/>
      <dgm:spPr/>
      <dgm:t>
        <a:bodyPr/>
        <a:lstStyle/>
        <a:p>
          <a:r>
            <a:rPr lang="en-US" dirty="0"/>
            <a:t>Banking sector under British Raj. </a:t>
          </a:r>
        </a:p>
      </dgm:t>
    </dgm:pt>
    <dgm:pt modelId="{8BD1C4E6-EA79-4D3D-9C49-C76E40C45B7D}" type="parTrans" cxnId="{3A3B4E0A-4AF2-4266-A666-717025492BF0}">
      <dgm:prSet/>
      <dgm:spPr/>
      <dgm:t>
        <a:bodyPr/>
        <a:lstStyle/>
        <a:p>
          <a:endParaRPr lang="en-US"/>
        </a:p>
      </dgm:t>
    </dgm:pt>
    <dgm:pt modelId="{81AE1E20-B973-4B56-906C-F1190359067F}" type="sibTrans" cxnId="{3A3B4E0A-4AF2-4266-A666-717025492BF0}">
      <dgm:prSet/>
      <dgm:spPr/>
      <dgm:t>
        <a:bodyPr/>
        <a:lstStyle/>
        <a:p>
          <a:endParaRPr lang="en-US"/>
        </a:p>
      </dgm:t>
    </dgm:pt>
    <dgm:pt modelId="{12628D35-DDDB-4F4A-8138-149B323FBFA6}">
      <dgm:prSet/>
      <dgm:spPr/>
      <dgm:t>
        <a:bodyPr/>
        <a:lstStyle/>
        <a:p>
          <a:r>
            <a:rPr lang="en-US" dirty="0"/>
            <a:t>Distribution of Banking clusters in pre-independent India </a:t>
          </a:r>
        </a:p>
      </dgm:t>
    </dgm:pt>
    <dgm:pt modelId="{9E952912-E9B6-4B19-AD12-DDDD33460A73}" type="parTrans" cxnId="{262F7BBA-E90E-45C1-A3B2-3985CA3F0757}">
      <dgm:prSet/>
      <dgm:spPr/>
      <dgm:t>
        <a:bodyPr/>
        <a:lstStyle/>
        <a:p>
          <a:endParaRPr lang="en-US"/>
        </a:p>
      </dgm:t>
    </dgm:pt>
    <dgm:pt modelId="{CA0AA358-617F-472F-B80F-D962C58E0644}" type="sibTrans" cxnId="{262F7BBA-E90E-45C1-A3B2-3985CA3F0757}">
      <dgm:prSet/>
      <dgm:spPr/>
      <dgm:t>
        <a:bodyPr/>
        <a:lstStyle/>
        <a:p>
          <a:endParaRPr lang="en-US"/>
        </a:p>
      </dgm:t>
    </dgm:pt>
    <dgm:pt modelId="{3E0AA90B-2C9A-4C4D-A142-C9D5E550FB19}">
      <dgm:prSet/>
      <dgm:spPr/>
      <dgm:t>
        <a:bodyPr/>
        <a:lstStyle/>
        <a:p>
          <a:r>
            <a:rPr lang="en-US" dirty="0"/>
            <a:t>Birth of RBI and SBI</a:t>
          </a:r>
        </a:p>
      </dgm:t>
    </dgm:pt>
    <dgm:pt modelId="{485021CD-AEED-4213-8379-499FC94313C4}" type="parTrans" cxnId="{860B5834-AB9C-428A-909E-FBCE09102283}">
      <dgm:prSet/>
      <dgm:spPr/>
      <dgm:t>
        <a:bodyPr/>
        <a:lstStyle/>
        <a:p>
          <a:endParaRPr lang="en-US"/>
        </a:p>
      </dgm:t>
    </dgm:pt>
    <dgm:pt modelId="{829C2E63-8F41-4FE3-BE2F-3CFFF405D6DD}" type="sibTrans" cxnId="{860B5834-AB9C-428A-909E-FBCE09102283}">
      <dgm:prSet/>
      <dgm:spPr/>
      <dgm:t>
        <a:bodyPr/>
        <a:lstStyle/>
        <a:p>
          <a:endParaRPr lang="en-US"/>
        </a:p>
      </dgm:t>
    </dgm:pt>
    <dgm:pt modelId="{2FA96314-9DFC-42D7-AFA2-2DFA91767F82}">
      <dgm:prSet/>
      <dgm:spPr/>
      <dgm:t>
        <a:bodyPr/>
        <a:lstStyle/>
        <a:p>
          <a:r>
            <a:rPr lang="en-US" dirty="0"/>
            <a:t>Bank nationalization in Post Independent India: purpose, process, shortcomings.</a:t>
          </a:r>
        </a:p>
      </dgm:t>
    </dgm:pt>
    <dgm:pt modelId="{D029355B-9038-41B2-A376-9006BAC6E749}" type="parTrans" cxnId="{299D842F-282E-42FB-82D6-9DB9A2E1609B}">
      <dgm:prSet/>
      <dgm:spPr/>
      <dgm:t>
        <a:bodyPr/>
        <a:lstStyle/>
        <a:p>
          <a:endParaRPr lang="en-US"/>
        </a:p>
      </dgm:t>
    </dgm:pt>
    <dgm:pt modelId="{54471165-E4B8-4595-8440-2CAD8F73656A}" type="sibTrans" cxnId="{299D842F-282E-42FB-82D6-9DB9A2E1609B}">
      <dgm:prSet/>
      <dgm:spPr/>
      <dgm:t>
        <a:bodyPr/>
        <a:lstStyle/>
        <a:p>
          <a:endParaRPr lang="en-US"/>
        </a:p>
      </dgm:t>
    </dgm:pt>
    <dgm:pt modelId="{F3E10CF1-0A5B-4955-8434-E735A7D52410}">
      <dgm:prSet/>
      <dgm:spPr/>
      <dgm:t>
        <a:bodyPr/>
        <a:lstStyle/>
        <a:p>
          <a:r>
            <a:rPr lang="en-US" dirty="0"/>
            <a:t>Banking sector reform: Narsimhan Committees-I and II.</a:t>
          </a:r>
        </a:p>
      </dgm:t>
    </dgm:pt>
    <dgm:pt modelId="{63AAF519-1A19-496F-9B5B-A6F00FBACF6C}" type="parTrans" cxnId="{E793F9B7-BF96-4172-B146-35DD363C23F9}">
      <dgm:prSet/>
      <dgm:spPr/>
      <dgm:t>
        <a:bodyPr/>
        <a:lstStyle/>
        <a:p>
          <a:endParaRPr lang="en-US"/>
        </a:p>
      </dgm:t>
    </dgm:pt>
    <dgm:pt modelId="{08E77FC4-EAF2-486B-87C2-C4A6B5C026C2}" type="sibTrans" cxnId="{E793F9B7-BF96-4172-B146-35DD363C23F9}">
      <dgm:prSet/>
      <dgm:spPr/>
      <dgm:t>
        <a:bodyPr/>
        <a:lstStyle/>
        <a:p>
          <a:endParaRPr lang="en-US"/>
        </a:p>
      </dgm:t>
    </dgm:pt>
    <dgm:pt modelId="{FD8FBF61-2280-4DE0-9499-1305512C6D3E}">
      <dgm:prSet/>
      <dgm:spPr/>
      <dgm:t>
        <a:bodyPr/>
        <a:lstStyle/>
        <a:p>
          <a:r>
            <a:rPr lang="en-US" dirty="0"/>
            <a:t>Private Commercial Bank Licenses: Stage 1, 2 and 3.</a:t>
          </a:r>
        </a:p>
      </dgm:t>
    </dgm:pt>
    <dgm:pt modelId="{FE97C3EB-B551-4034-9E2A-3747881FB8AA}" type="parTrans" cxnId="{5FD10DCE-A57C-4DAB-A963-5BD0E16E91F8}">
      <dgm:prSet/>
      <dgm:spPr/>
      <dgm:t>
        <a:bodyPr/>
        <a:lstStyle/>
        <a:p>
          <a:endParaRPr lang="en-US"/>
        </a:p>
      </dgm:t>
    </dgm:pt>
    <dgm:pt modelId="{C00CA6CC-6D05-4ED4-8151-DB48A199584C}" type="sibTrans" cxnId="{5FD10DCE-A57C-4DAB-A963-5BD0E16E91F8}">
      <dgm:prSet/>
      <dgm:spPr/>
      <dgm:t>
        <a:bodyPr/>
        <a:lstStyle/>
        <a:p>
          <a:endParaRPr lang="en-US"/>
        </a:p>
      </dgm:t>
    </dgm:pt>
    <dgm:pt modelId="{4A71BB0F-4921-4612-BD6E-A279A64D67E0}">
      <dgm:prSet/>
      <dgm:spPr/>
      <dgm:t>
        <a:bodyPr/>
        <a:lstStyle/>
        <a:p>
          <a:r>
            <a:rPr lang="en-US" dirty="0"/>
            <a:t>Small Banks, Payment Banks</a:t>
          </a:r>
        </a:p>
      </dgm:t>
    </dgm:pt>
    <dgm:pt modelId="{4B8424D0-60BC-491B-A6CF-7B877A2A6974}" type="parTrans" cxnId="{7946EF65-8834-4291-9FAE-9F7CD517CCFC}">
      <dgm:prSet/>
      <dgm:spPr/>
      <dgm:t>
        <a:bodyPr/>
        <a:lstStyle/>
        <a:p>
          <a:endParaRPr lang="en-US"/>
        </a:p>
      </dgm:t>
    </dgm:pt>
    <dgm:pt modelId="{FB42C59F-B42F-402D-9E26-E1ECB13F76E3}" type="sibTrans" cxnId="{7946EF65-8834-4291-9FAE-9F7CD517CCFC}">
      <dgm:prSet/>
      <dgm:spPr/>
      <dgm:t>
        <a:bodyPr/>
        <a:lstStyle/>
        <a:p>
          <a:endParaRPr lang="en-US"/>
        </a:p>
      </dgm:t>
    </dgm:pt>
    <dgm:pt modelId="{3BE2410E-9458-48DC-9734-E97D00118009}">
      <dgm:prSet/>
      <dgm:spPr/>
      <dgm:t>
        <a:bodyPr/>
        <a:lstStyle/>
        <a:p>
          <a:r>
            <a:rPr lang="en-US" dirty="0"/>
            <a:t>Financial inclusion</a:t>
          </a:r>
        </a:p>
      </dgm:t>
    </dgm:pt>
    <dgm:pt modelId="{C201B638-6277-4ABA-9CE0-0EA3097404A4}" type="parTrans" cxnId="{B831267E-CFB2-4175-8105-6C253AB4E531}">
      <dgm:prSet/>
      <dgm:spPr/>
      <dgm:t>
        <a:bodyPr/>
        <a:lstStyle/>
        <a:p>
          <a:endParaRPr lang="en-US"/>
        </a:p>
      </dgm:t>
    </dgm:pt>
    <dgm:pt modelId="{B4C7C352-8FA9-4988-AD8C-746F5D925A74}" type="sibTrans" cxnId="{B831267E-CFB2-4175-8105-6C253AB4E531}">
      <dgm:prSet/>
      <dgm:spPr/>
      <dgm:t>
        <a:bodyPr/>
        <a:lstStyle/>
        <a:p>
          <a:endParaRPr lang="en-US"/>
        </a:p>
      </dgm:t>
    </dgm:pt>
    <dgm:pt modelId="{37452416-90E0-4558-AAE1-286BCE9E98EF}">
      <dgm:prSet/>
      <dgm:spPr/>
      <dgm:t>
        <a:bodyPr/>
        <a:lstStyle/>
        <a:p>
          <a:r>
            <a:rPr lang="en-US" dirty="0"/>
            <a:t>Financial Inclusion: meaning and benefits.</a:t>
          </a:r>
        </a:p>
      </dgm:t>
    </dgm:pt>
    <dgm:pt modelId="{5FCFA104-65DF-4083-92A0-DA5C38F7441F}" type="parTrans" cxnId="{31CF5334-3391-49F6-8088-7F5D02B9E683}">
      <dgm:prSet/>
      <dgm:spPr/>
      <dgm:t>
        <a:bodyPr/>
        <a:lstStyle/>
        <a:p>
          <a:endParaRPr lang="en-US"/>
        </a:p>
      </dgm:t>
    </dgm:pt>
    <dgm:pt modelId="{96FBF963-7B39-497C-8419-A11639DCF05D}" type="sibTrans" cxnId="{31CF5334-3391-49F6-8088-7F5D02B9E683}">
      <dgm:prSet/>
      <dgm:spPr/>
      <dgm:t>
        <a:bodyPr/>
        <a:lstStyle/>
        <a:p>
          <a:endParaRPr lang="en-US"/>
        </a:p>
      </dgm:t>
    </dgm:pt>
    <dgm:pt modelId="{994A130C-3249-4D6B-8746-11191E8311AE}">
      <dgm:prSet/>
      <dgm:spPr/>
      <dgm:t>
        <a:bodyPr/>
        <a:lstStyle/>
        <a:p>
          <a:r>
            <a:rPr lang="en-US" dirty="0"/>
            <a:t>Financial inclusion schemes since independence</a:t>
          </a:r>
        </a:p>
      </dgm:t>
    </dgm:pt>
    <dgm:pt modelId="{648702B7-2440-45F1-856B-89C096FDA093}" type="parTrans" cxnId="{54ED4B43-99A5-4FBC-8F45-2A1B19F92489}">
      <dgm:prSet/>
      <dgm:spPr/>
      <dgm:t>
        <a:bodyPr/>
        <a:lstStyle/>
        <a:p>
          <a:endParaRPr lang="en-US"/>
        </a:p>
      </dgm:t>
    </dgm:pt>
    <dgm:pt modelId="{DF91C497-B176-4C7D-8FD2-E010ADF2526F}" type="sibTrans" cxnId="{54ED4B43-99A5-4FBC-8F45-2A1B19F92489}">
      <dgm:prSet/>
      <dgm:spPr/>
      <dgm:t>
        <a:bodyPr/>
        <a:lstStyle/>
        <a:p>
          <a:endParaRPr lang="en-US"/>
        </a:p>
      </dgm:t>
    </dgm:pt>
    <dgm:pt modelId="{71F46F3D-B158-472A-94E5-1B3732406939}">
      <dgm:prSet/>
      <dgm:spPr/>
      <dgm:t>
        <a:bodyPr/>
        <a:lstStyle/>
        <a:p>
          <a:r>
            <a:rPr lang="en-US" dirty="0"/>
            <a:t>Priority Sector lending norms in India- its features, penalties- RIFD, SEDF funds.</a:t>
          </a:r>
        </a:p>
      </dgm:t>
    </dgm:pt>
    <dgm:pt modelId="{0168DF43-97B1-4D7C-99D0-C5149691CDED}" type="parTrans" cxnId="{157D837F-ABF6-4DE7-B476-E8B5DEBB99E6}">
      <dgm:prSet/>
      <dgm:spPr/>
      <dgm:t>
        <a:bodyPr/>
        <a:lstStyle/>
        <a:p>
          <a:endParaRPr lang="en-US"/>
        </a:p>
      </dgm:t>
    </dgm:pt>
    <dgm:pt modelId="{B31E1F32-D84B-49D4-A774-15A0304AE9D6}" type="sibTrans" cxnId="{157D837F-ABF6-4DE7-B476-E8B5DEBB99E6}">
      <dgm:prSet/>
      <dgm:spPr/>
      <dgm:t>
        <a:bodyPr/>
        <a:lstStyle/>
        <a:p>
          <a:endParaRPr lang="en-US"/>
        </a:p>
      </dgm:t>
    </dgm:pt>
    <dgm:pt modelId="{9A165B27-7038-4388-A6EF-8C90F2C8F951}">
      <dgm:prSet/>
      <dgm:spPr/>
      <dgm:t>
        <a:bodyPr/>
        <a:lstStyle/>
        <a:p>
          <a:r>
            <a:rPr lang="en-US" dirty="0"/>
            <a:t>Pradhan Mantri Jan Dhan Yojana: salient features &amp; criticism</a:t>
          </a:r>
        </a:p>
      </dgm:t>
    </dgm:pt>
    <dgm:pt modelId="{5AF587B0-BDC3-43F2-ABBA-009723BCC699}" type="parTrans" cxnId="{4C2D7893-3E16-49E2-A68E-D3DA4A6CD04C}">
      <dgm:prSet/>
      <dgm:spPr/>
      <dgm:t>
        <a:bodyPr/>
        <a:lstStyle/>
        <a:p>
          <a:endParaRPr lang="en-US"/>
        </a:p>
      </dgm:t>
    </dgm:pt>
    <dgm:pt modelId="{8C7746E6-AE0F-4901-B3F0-998413A47324}" type="sibTrans" cxnId="{4C2D7893-3E16-49E2-A68E-D3DA4A6CD04C}">
      <dgm:prSet/>
      <dgm:spPr/>
      <dgm:t>
        <a:bodyPr/>
        <a:lstStyle/>
        <a:p>
          <a:endParaRPr lang="en-US"/>
        </a:p>
      </dgm:t>
    </dgm:pt>
    <dgm:pt modelId="{3E71680B-18B8-4710-830F-FB0B558143D0}">
      <dgm:prSet/>
      <dgm:spPr/>
      <dgm:t>
        <a:bodyPr/>
        <a:lstStyle/>
        <a:p>
          <a:r>
            <a:rPr lang="en-US" dirty="0"/>
            <a:t>Rupay card &amp; payment gateways</a:t>
          </a:r>
        </a:p>
      </dgm:t>
    </dgm:pt>
    <dgm:pt modelId="{AD860A7D-F8A1-4F3C-82BA-2D2AD189DAE8}" type="parTrans" cxnId="{92D11E67-D3E9-4CFD-AC83-E6EB142D163F}">
      <dgm:prSet/>
      <dgm:spPr/>
      <dgm:t>
        <a:bodyPr/>
        <a:lstStyle/>
        <a:p>
          <a:endParaRPr lang="en-US"/>
        </a:p>
      </dgm:t>
    </dgm:pt>
    <dgm:pt modelId="{051B6E62-F332-439A-B86D-FD332C2FDE2E}" type="sibTrans" cxnId="{92D11E67-D3E9-4CFD-AC83-E6EB142D163F}">
      <dgm:prSet/>
      <dgm:spPr/>
      <dgm:t>
        <a:bodyPr/>
        <a:lstStyle/>
        <a:p>
          <a:endParaRPr lang="en-US"/>
        </a:p>
      </dgm:t>
    </dgm:pt>
    <dgm:pt modelId="{735F4073-016E-482F-8D0A-24828C78605C}">
      <dgm:prSet/>
      <dgm:spPr/>
      <dgm:t>
        <a:bodyPr/>
        <a:lstStyle/>
        <a:p>
          <a:r>
            <a:rPr lang="en-US" dirty="0"/>
            <a:t>Kisan Vikas Patra and small savings schemes</a:t>
          </a:r>
        </a:p>
      </dgm:t>
    </dgm:pt>
    <dgm:pt modelId="{8014D797-DFFD-4B1D-903E-8E9426B4AADF}" type="parTrans" cxnId="{0ED9C877-2FED-4934-A146-9A4C74FFCFB3}">
      <dgm:prSet/>
      <dgm:spPr/>
      <dgm:t>
        <a:bodyPr/>
        <a:lstStyle/>
        <a:p>
          <a:endParaRPr lang="en-US"/>
        </a:p>
      </dgm:t>
    </dgm:pt>
    <dgm:pt modelId="{54AC6BED-4D0C-48D0-80EB-1A17AF7B8BA7}" type="sibTrans" cxnId="{0ED9C877-2FED-4934-A146-9A4C74FFCFB3}">
      <dgm:prSet/>
      <dgm:spPr/>
      <dgm:t>
        <a:bodyPr/>
        <a:lstStyle/>
        <a:p>
          <a:endParaRPr lang="en-US"/>
        </a:p>
      </dgm:t>
    </dgm:pt>
    <dgm:pt modelId="{FE7FAF4A-E35F-4BC1-8905-710A91F9C42A}" type="pres">
      <dgm:prSet presAssocID="{5266C817-9BD3-4039-9582-15A85EC2FBD4}" presName="linear" presStyleCnt="0">
        <dgm:presLayoutVars>
          <dgm:animLvl val="lvl"/>
          <dgm:resizeHandles val="exact"/>
        </dgm:presLayoutVars>
      </dgm:prSet>
      <dgm:spPr/>
    </dgm:pt>
    <dgm:pt modelId="{F0DCE3FA-C213-477D-BA52-E9A1DF86C682}" type="pres">
      <dgm:prSet presAssocID="{10C85CB8-0879-4584-A900-8CD475950A7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7B25A19-616F-4448-A692-89491C136949}" type="pres">
      <dgm:prSet presAssocID="{10C85CB8-0879-4584-A900-8CD475950A7B}" presName="childText" presStyleLbl="revTx" presStyleIdx="0" presStyleCnt="2">
        <dgm:presLayoutVars>
          <dgm:bulletEnabled val="1"/>
        </dgm:presLayoutVars>
      </dgm:prSet>
      <dgm:spPr/>
    </dgm:pt>
    <dgm:pt modelId="{525E9C5A-594F-462E-8662-B2BBD3415CFA}" type="pres">
      <dgm:prSet presAssocID="{3BE2410E-9458-48DC-9734-E97D0011800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CB84822-EA8A-4D1E-82B4-166E8698D3A2}" type="pres">
      <dgm:prSet presAssocID="{3BE2410E-9458-48DC-9734-E97D0011800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ED9C877-2FED-4934-A146-9A4C74FFCFB3}" srcId="{3BE2410E-9458-48DC-9734-E97D00118009}" destId="{735F4073-016E-482F-8D0A-24828C78605C}" srcOrd="5" destOrd="0" parTransId="{8014D797-DFFD-4B1D-903E-8E9426B4AADF}" sibTransId="{54AC6BED-4D0C-48D0-80EB-1A17AF7B8BA7}"/>
    <dgm:cxn modelId="{8FFCDBED-6198-4856-B623-E08136DF21A5}" type="presOf" srcId="{994A130C-3249-4D6B-8746-11191E8311AE}" destId="{ECB84822-EA8A-4D1E-82B4-166E8698D3A2}" srcOrd="0" destOrd="1" presId="urn:microsoft.com/office/officeart/2005/8/layout/vList2"/>
    <dgm:cxn modelId="{0798C10E-4652-4BC6-B5C1-A13BA2670A1C}" type="presOf" srcId="{FD8FBF61-2280-4DE0-9499-1305512C6D3E}" destId="{27B25A19-616F-4448-A692-89491C136949}" srcOrd="0" destOrd="5" presId="urn:microsoft.com/office/officeart/2005/8/layout/vList2"/>
    <dgm:cxn modelId="{3D4C4D58-70BC-44E3-BED7-38390CC99AAD}" type="presOf" srcId="{5266C817-9BD3-4039-9582-15A85EC2FBD4}" destId="{FE7FAF4A-E35F-4BC1-8905-710A91F9C42A}" srcOrd="0" destOrd="0" presId="urn:microsoft.com/office/officeart/2005/8/layout/vList2"/>
    <dgm:cxn modelId="{860B5834-AB9C-428A-909E-FBCE09102283}" srcId="{10C85CB8-0879-4584-A900-8CD475950A7B}" destId="{3E0AA90B-2C9A-4C4D-A142-C9D5E550FB19}" srcOrd="2" destOrd="0" parTransId="{485021CD-AEED-4213-8379-499FC94313C4}" sibTransId="{829C2E63-8F41-4FE3-BE2F-3CFFF405D6DD}"/>
    <dgm:cxn modelId="{ADBAD04C-57E2-47E0-9B62-5562508A9C3A}" type="presOf" srcId="{3E0AA90B-2C9A-4C4D-A142-C9D5E550FB19}" destId="{27B25A19-616F-4448-A692-89491C136949}" srcOrd="0" destOrd="2" presId="urn:microsoft.com/office/officeart/2005/8/layout/vList2"/>
    <dgm:cxn modelId="{8C3B8C63-62AD-40AA-B344-9D77213DA530}" type="presOf" srcId="{12628D35-DDDB-4F4A-8138-149B323FBFA6}" destId="{27B25A19-616F-4448-A692-89491C136949}" srcOrd="0" destOrd="1" presId="urn:microsoft.com/office/officeart/2005/8/layout/vList2"/>
    <dgm:cxn modelId="{7946EF65-8834-4291-9FAE-9F7CD517CCFC}" srcId="{10C85CB8-0879-4584-A900-8CD475950A7B}" destId="{4A71BB0F-4921-4612-BD6E-A279A64D67E0}" srcOrd="6" destOrd="0" parTransId="{4B8424D0-60BC-491B-A6CF-7B877A2A6974}" sibTransId="{FB42C59F-B42F-402D-9E26-E1ECB13F76E3}"/>
    <dgm:cxn modelId="{92D11E67-D3E9-4CFD-AC83-E6EB142D163F}" srcId="{3BE2410E-9458-48DC-9734-E97D00118009}" destId="{3E71680B-18B8-4710-830F-FB0B558143D0}" srcOrd="4" destOrd="0" parTransId="{AD860A7D-F8A1-4F3C-82BA-2D2AD189DAE8}" sibTransId="{051B6E62-F332-439A-B86D-FD332C2FDE2E}"/>
    <dgm:cxn modelId="{7BDA0C69-0695-464D-816C-7DAF2F0CC8E0}" srcId="{5266C817-9BD3-4039-9582-15A85EC2FBD4}" destId="{10C85CB8-0879-4584-A900-8CD475950A7B}" srcOrd="0" destOrd="0" parTransId="{7F8CE750-D220-4F15-B90D-5548E09836CB}" sibTransId="{FF5257FF-B803-4302-9F2B-6293B21428E4}"/>
    <dgm:cxn modelId="{49AC7208-43E4-41FD-8B55-2E6D351F00B2}" type="presOf" srcId="{2FA96314-9DFC-42D7-AFA2-2DFA91767F82}" destId="{27B25A19-616F-4448-A692-89491C136949}" srcOrd="0" destOrd="3" presId="urn:microsoft.com/office/officeart/2005/8/layout/vList2"/>
    <dgm:cxn modelId="{3A3B4E0A-4AF2-4266-A666-717025492BF0}" srcId="{10C85CB8-0879-4584-A900-8CD475950A7B}" destId="{74E73207-9360-42AF-876B-10E19CB80367}" srcOrd="0" destOrd="0" parTransId="{8BD1C4E6-EA79-4D3D-9C49-C76E40C45B7D}" sibTransId="{81AE1E20-B973-4B56-906C-F1190359067F}"/>
    <dgm:cxn modelId="{E793F9B7-BF96-4172-B146-35DD363C23F9}" srcId="{10C85CB8-0879-4584-A900-8CD475950A7B}" destId="{F3E10CF1-0A5B-4955-8434-E735A7D52410}" srcOrd="4" destOrd="0" parTransId="{63AAF519-1A19-496F-9B5B-A6F00FBACF6C}" sibTransId="{08E77FC4-EAF2-486B-87C2-C4A6B5C026C2}"/>
    <dgm:cxn modelId="{2E710AFE-F1A9-46C1-9336-06211F9236C9}" type="presOf" srcId="{735F4073-016E-482F-8D0A-24828C78605C}" destId="{ECB84822-EA8A-4D1E-82B4-166E8698D3A2}" srcOrd="0" destOrd="5" presId="urn:microsoft.com/office/officeart/2005/8/layout/vList2"/>
    <dgm:cxn modelId="{DA5CD208-BA83-4094-860A-96B222637319}" type="presOf" srcId="{9A165B27-7038-4388-A6EF-8C90F2C8F951}" destId="{ECB84822-EA8A-4D1E-82B4-166E8698D3A2}" srcOrd="0" destOrd="3" presId="urn:microsoft.com/office/officeart/2005/8/layout/vList2"/>
    <dgm:cxn modelId="{54ED4B43-99A5-4FBC-8F45-2A1B19F92489}" srcId="{3BE2410E-9458-48DC-9734-E97D00118009}" destId="{994A130C-3249-4D6B-8746-11191E8311AE}" srcOrd="1" destOrd="0" parTransId="{648702B7-2440-45F1-856B-89C096FDA093}" sibTransId="{DF91C497-B176-4C7D-8FD2-E010ADF2526F}"/>
    <dgm:cxn modelId="{B831267E-CFB2-4175-8105-6C253AB4E531}" srcId="{5266C817-9BD3-4039-9582-15A85EC2FBD4}" destId="{3BE2410E-9458-48DC-9734-E97D00118009}" srcOrd="1" destOrd="0" parTransId="{C201B638-6277-4ABA-9CE0-0EA3097404A4}" sibTransId="{B4C7C352-8FA9-4988-AD8C-746F5D925A74}"/>
    <dgm:cxn modelId="{31CF5334-3391-49F6-8088-7F5D02B9E683}" srcId="{3BE2410E-9458-48DC-9734-E97D00118009}" destId="{37452416-90E0-4558-AAE1-286BCE9E98EF}" srcOrd="0" destOrd="0" parTransId="{5FCFA104-65DF-4083-92A0-DA5C38F7441F}" sibTransId="{96FBF963-7B39-497C-8419-A11639DCF05D}"/>
    <dgm:cxn modelId="{157D837F-ABF6-4DE7-B476-E8B5DEBB99E6}" srcId="{3BE2410E-9458-48DC-9734-E97D00118009}" destId="{71F46F3D-B158-472A-94E5-1B3732406939}" srcOrd="2" destOrd="0" parTransId="{0168DF43-97B1-4D7C-99D0-C5149691CDED}" sibTransId="{B31E1F32-D84B-49D4-A774-15A0304AE9D6}"/>
    <dgm:cxn modelId="{54FB4459-1FE0-4163-9F42-52C607175DBA}" type="presOf" srcId="{10C85CB8-0879-4584-A900-8CD475950A7B}" destId="{F0DCE3FA-C213-477D-BA52-E9A1DF86C682}" srcOrd="0" destOrd="0" presId="urn:microsoft.com/office/officeart/2005/8/layout/vList2"/>
    <dgm:cxn modelId="{3385F8E3-E6AD-4088-A070-AF74022F83BB}" type="presOf" srcId="{4A71BB0F-4921-4612-BD6E-A279A64D67E0}" destId="{27B25A19-616F-4448-A692-89491C136949}" srcOrd="0" destOrd="6" presId="urn:microsoft.com/office/officeart/2005/8/layout/vList2"/>
    <dgm:cxn modelId="{16346E82-F25F-4AB5-8628-18D6B2F1E4B6}" type="presOf" srcId="{3BE2410E-9458-48DC-9734-E97D00118009}" destId="{525E9C5A-594F-462E-8662-B2BBD3415CFA}" srcOrd="0" destOrd="0" presId="urn:microsoft.com/office/officeart/2005/8/layout/vList2"/>
    <dgm:cxn modelId="{92E74748-BE6A-4AB6-BC5D-1C8C60F8AD3D}" type="presOf" srcId="{71F46F3D-B158-472A-94E5-1B3732406939}" destId="{ECB84822-EA8A-4D1E-82B4-166E8698D3A2}" srcOrd="0" destOrd="2" presId="urn:microsoft.com/office/officeart/2005/8/layout/vList2"/>
    <dgm:cxn modelId="{6FA3EE0D-B1E4-4D64-A587-CE43DD123CAA}" type="presOf" srcId="{3E71680B-18B8-4710-830F-FB0B558143D0}" destId="{ECB84822-EA8A-4D1E-82B4-166E8698D3A2}" srcOrd="0" destOrd="4" presId="urn:microsoft.com/office/officeart/2005/8/layout/vList2"/>
    <dgm:cxn modelId="{6FD07A7B-DB19-4FC1-9E63-AD038BFC9E42}" type="presOf" srcId="{74E73207-9360-42AF-876B-10E19CB80367}" destId="{27B25A19-616F-4448-A692-89491C136949}" srcOrd="0" destOrd="0" presId="urn:microsoft.com/office/officeart/2005/8/layout/vList2"/>
    <dgm:cxn modelId="{4C2D7893-3E16-49E2-A68E-D3DA4A6CD04C}" srcId="{3BE2410E-9458-48DC-9734-E97D00118009}" destId="{9A165B27-7038-4388-A6EF-8C90F2C8F951}" srcOrd="3" destOrd="0" parTransId="{5AF587B0-BDC3-43F2-ABBA-009723BCC699}" sibTransId="{8C7746E6-AE0F-4901-B3F0-998413A47324}"/>
    <dgm:cxn modelId="{A8845C5D-3276-4C0D-B2A6-154ABBBC96A3}" type="presOf" srcId="{37452416-90E0-4558-AAE1-286BCE9E98EF}" destId="{ECB84822-EA8A-4D1E-82B4-166E8698D3A2}" srcOrd="0" destOrd="0" presId="urn:microsoft.com/office/officeart/2005/8/layout/vList2"/>
    <dgm:cxn modelId="{262F7BBA-E90E-45C1-A3B2-3985CA3F0757}" srcId="{10C85CB8-0879-4584-A900-8CD475950A7B}" destId="{12628D35-DDDB-4F4A-8138-149B323FBFA6}" srcOrd="1" destOrd="0" parTransId="{9E952912-E9B6-4B19-AD12-DDDD33460A73}" sibTransId="{CA0AA358-617F-472F-B80F-D962C58E0644}"/>
    <dgm:cxn modelId="{299D842F-282E-42FB-82D6-9DB9A2E1609B}" srcId="{10C85CB8-0879-4584-A900-8CD475950A7B}" destId="{2FA96314-9DFC-42D7-AFA2-2DFA91767F82}" srcOrd="3" destOrd="0" parTransId="{D029355B-9038-41B2-A376-9006BAC6E749}" sibTransId="{54471165-E4B8-4595-8440-2CAD8F73656A}"/>
    <dgm:cxn modelId="{147ADB41-765B-4DB5-9916-088E463C9674}" type="presOf" srcId="{F3E10CF1-0A5B-4955-8434-E735A7D52410}" destId="{27B25A19-616F-4448-A692-89491C136949}" srcOrd="0" destOrd="4" presId="urn:microsoft.com/office/officeart/2005/8/layout/vList2"/>
    <dgm:cxn modelId="{5FD10DCE-A57C-4DAB-A963-5BD0E16E91F8}" srcId="{10C85CB8-0879-4584-A900-8CD475950A7B}" destId="{FD8FBF61-2280-4DE0-9499-1305512C6D3E}" srcOrd="5" destOrd="0" parTransId="{FE97C3EB-B551-4034-9E2A-3747881FB8AA}" sibTransId="{C00CA6CC-6D05-4ED4-8151-DB48A199584C}"/>
    <dgm:cxn modelId="{68F26E0A-BEE6-46CD-95E1-F80AD18C947E}" type="presParOf" srcId="{FE7FAF4A-E35F-4BC1-8905-710A91F9C42A}" destId="{F0DCE3FA-C213-477D-BA52-E9A1DF86C682}" srcOrd="0" destOrd="0" presId="urn:microsoft.com/office/officeart/2005/8/layout/vList2"/>
    <dgm:cxn modelId="{5D71ECD9-3895-4DF5-BB3C-1E7EF067A900}" type="presParOf" srcId="{FE7FAF4A-E35F-4BC1-8905-710A91F9C42A}" destId="{27B25A19-616F-4448-A692-89491C136949}" srcOrd="1" destOrd="0" presId="urn:microsoft.com/office/officeart/2005/8/layout/vList2"/>
    <dgm:cxn modelId="{82D85140-91CE-466A-A10A-0EB355909893}" type="presParOf" srcId="{FE7FAF4A-E35F-4BC1-8905-710A91F9C42A}" destId="{525E9C5A-594F-462E-8662-B2BBD3415CFA}" srcOrd="2" destOrd="0" presId="urn:microsoft.com/office/officeart/2005/8/layout/vList2"/>
    <dgm:cxn modelId="{0DFB3B16-AC4D-4D22-B324-DE78D965A2C2}" type="presParOf" srcId="{FE7FAF4A-E35F-4BC1-8905-710A91F9C42A}" destId="{ECB84822-EA8A-4D1E-82B4-166E8698D3A2}" srcOrd="3" destOrd="0" presId="urn:microsoft.com/office/officeart/2005/8/layout/vList2"/>
  </dgm:cxnLst>
  <dgm:bg>
    <a:solidFill>
      <a:schemeClr val="bg1">
        <a:lumMod val="95000"/>
        <a:alpha val="62000"/>
      </a:schemeClr>
    </a:solidFill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D54B2A-6EE1-4CD5-AACF-FA98D52A3CDE}" type="doc">
      <dgm:prSet loTypeId="urn:microsoft.com/office/officeart/2005/8/layout/arrow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9B7251-670F-4F8A-B8BE-41A0F199D9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Past Observations (Vol2)</a:t>
          </a:r>
        </a:p>
      </dgm:t>
    </dgm:pt>
    <dgm:pt modelId="{016D784A-1ABA-4BBA-9DF2-AED64C245D1A}" type="parTrans" cxnId="{CFF7255D-8E1F-40C4-A8E1-C665F1EE22C5}">
      <dgm:prSet/>
      <dgm:spPr/>
      <dgm:t>
        <a:bodyPr/>
        <a:lstStyle/>
        <a:p>
          <a:endParaRPr lang="en-US"/>
        </a:p>
      </dgm:t>
    </dgm:pt>
    <dgm:pt modelId="{8B2B76DB-743B-47E5-BCEF-1303EC083968}" type="sibTrans" cxnId="{CFF7255D-8E1F-40C4-A8E1-C665F1EE22C5}">
      <dgm:prSet/>
      <dgm:spPr/>
      <dgm:t>
        <a:bodyPr/>
        <a:lstStyle/>
        <a:p>
          <a:endParaRPr lang="en-US"/>
        </a:p>
      </dgm:t>
    </dgm:pt>
    <dgm:pt modelId="{83ABEE9F-CBE8-4E3E-B3F7-260DCD93CF74}">
      <dgm:prSet phldrT="[Text]"/>
      <dgm:spPr/>
      <dgm:t>
        <a:bodyPr/>
        <a:lstStyle/>
        <a:p>
          <a:r>
            <a:rPr lang="en-US" dirty="0"/>
            <a:t>Future Suggestions (Vol1)</a:t>
          </a:r>
        </a:p>
      </dgm:t>
    </dgm:pt>
    <dgm:pt modelId="{F21F6220-260D-4F4F-BF30-BAE59BAE0300}" type="parTrans" cxnId="{4CB39074-F55C-43D4-9107-134A830BD66B}">
      <dgm:prSet/>
      <dgm:spPr/>
      <dgm:t>
        <a:bodyPr/>
        <a:lstStyle/>
        <a:p>
          <a:endParaRPr lang="en-US"/>
        </a:p>
      </dgm:t>
    </dgm:pt>
    <dgm:pt modelId="{0E87E764-D9DB-49CC-8F3C-33F0CED2EC2A}" type="sibTrans" cxnId="{4CB39074-F55C-43D4-9107-134A830BD66B}">
      <dgm:prSet/>
      <dgm:spPr/>
      <dgm:t>
        <a:bodyPr/>
        <a:lstStyle/>
        <a:p>
          <a:endParaRPr lang="en-US"/>
        </a:p>
      </dgm:t>
    </dgm:pt>
    <dgm:pt modelId="{2AAB9AD3-3866-4F19-99F5-F7262897FD86}" type="pres">
      <dgm:prSet presAssocID="{A4D54B2A-6EE1-4CD5-AACF-FA98D52A3CDE}" presName="cycle" presStyleCnt="0">
        <dgm:presLayoutVars>
          <dgm:dir/>
          <dgm:resizeHandles val="exact"/>
        </dgm:presLayoutVars>
      </dgm:prSet>
      <dgm:spPr/>
    </dgm:pt>
    <dgm:pt modelId="{604E0DEC-DFBA-4ACB-971B-5E78CDFA12F4}" type="pres">
      <dgm:prSet presAssocID="{019B7251-670F-4F8A-B8BE-41A0F199D956}" presName="arrow" presStyleLbl="node1" presStyleIdx="0" presStyleCnt="2">
        <dgm:presLayoutVars>
          <dgm:bulletEnabled val="1"/>
        </dgm:presLayoutVars>
      </dgm:prSet>
      <dgm:spPr/>
    </dgm:pt>
    <dgm:pt modelId="{EAE4CDC7-F2FF-4E3E-B128-4EA903F055A0}" type="pres">
      <dgm:prSet presAssocID="{83ABEE9F-CBE8-4E3E-B3F7-260DCD93CF74}" presName="arrow" presStyleLbl="node1" presStyleIdx="1" presStyleCnt="2" custRadScaleRad="184227" custRadScaleInc="16140">
        <dgm:presLayoutVars>
          <dgm:bulletEnabled val="1"/>
        </dgm:presLayoutVars>
      </dgm:prSet>
      <dgm:spPr/>
    </dgm:pt>
  </dgm:ptLst>
  <dgm:cxnLst>
    <dgm:cxn modelId="{B000CD54-6B6C-415D-9250-848997DBE660}" type="presOf" srcId="{A4D54B2A-6EE1-4CD5-AACF-FA98D52A3CDE}" destId="{2AAB9AD3-3866-4F19-99F5-F7262897FD86}" srcOrd="0" destOrd="0" presId="urn:microsoft.com/office/officeart/2005/8/layout/arrow1"/>
    <dgm:cxn modelId="{CFF7255D-8E1F-40C4-A8E1-C665F1EE22C5}" srcId="{A4D54B2A-6EE1-4CD5-AACF-FA98D52A3CDE}" destId="{019B7251-670F-4F8A-B8BE-41A0F199D956}" srcOrd="0" destOrd="0" parTransId="{016D784A-1ABA-4BBA-9DF2-AED64C245D1A}" sibTransId="{8B2B76DB-743B-47E5-BCEF-1303EC083968}"/>
    <dgm:cxn modelId="{543F5F81-9D12-4AA0-89E3-403F15907257}" type="presOf" srcId="{019B7251-670F-4F8A-B8BE-41A0F199D956}" destId="{604E0DEC-DFBA-4ACB-971B-5E78CDFA12F4}" srcOrd="0" destOrd="0" presId="urn:microsoft.com/office/officeart/2005/8/layout/arrow1"/>
    <dgm:cxn modelId="{4CB39074-F55C-43D4-9107-134A830BD66B}" srcId="{A4D54B2A-6EE1-4CD5-AACF-FA98D52A3CDE}" destId="{83ABEE9F-CBE8-4E3E-B3F7-260DCD93CF74}" srcOrd="1" destOrd="0" parTransId="{F21F6220-260D-4F4F-BF30-BAE59BAE0300}" sibTransId="{0E87E764-D9DB-49CC-8F3C-33F0CED2EC2A}"/>
    <dgm:cxn modelId="{184319D2-9636-4B15-AF1C-DCD7C6461AEE}" type="presOf" srcId="{83ABEE9F-CBE8-4E3E-B3F7-260DCD93CF74}" destId="{EAE4CDC7-F2FF-4E3E-B128-4EA903F055A0}" srcOrd="0" destOrd="0" presId="urn:microsoft.com/office/officeart/2005/8/layout/arrow1"/>
    <dgm:cxn modelId="{DF9ACDA9-9D95-4DE3-BC59-435FD34A2630}" type="presParOf" srcId="{2AAB9AD3-3866-4F19-99F5-F7262897FD86}" destId="{604E0DEC-DFBA-4ACB-971B-5E78CDFA12F4}" srcOrd="0" destOrd="0" presId="urn:microsoft.com/office/officeart/2005/8/layout/arrow1"/>
    <dgm:cxn modelId="{9E15651C-2437-4AD6-9913-E8020BCBB50D}" type="presParOf" srcId="{2AAB9AD3-3866-4F19-99F5-F7262897FD86}" destId="{EAE4CDC7-F2FF-4E3E-B128-4EA903F055A0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NPA, TBS, 4R4D, BASEL,</a:t>
          </a:r>
          <a:b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</a:br>
          <a:r>
            <a:rPr lang="en-US" dirty="0" err="1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Indradhanush</a:t>
          </a: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, BBB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66519306-D1BD-4590-AD1A-5613145D4EFC}">
      <dgm:prSet phldrT="[Text]"/>
      <dgm:spPr>
        <a:xfrm>
          <a:off x="4219641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MP Incomplete Transmission, MCLR etc.</a:t>
          </a:r>
        </a:p>
      </dgm:t>
    </dgm:pt>
    <dgm:pt modelId="{8FC052A0-E086-44D7-80BE-6C58C38CBEFC}" type="parTrans" cxnId="{EAF271A7-60E9-45D4-9DDE-FA668EA95F7C}">
      <dgm:prSet/>
      <dgm:spPr/>
      <dgm:t>
        <a:bodyPr/>
        <a:lstStyle/>
        <a:p>
          <a:endParaRPr lang="en-US"/>
        </a:p>
      </dgm:t>
    </dgm:pt>
    <dgm:pt modelId="{315A45E3-5A30-41E3-83AE-D7A159873F06}" type="sibTrans" cxnId="{EAF271A7-60E9-45D4-9DDE-FA668EA95F7C}">
      <dgm:prSet/>
      <dgm:spPr/>
      <dgm:t>
        <a:bodyPr/>
        <a:lstStyle/>
        <a:p>
          <a:endParaRPr lang="en-US"/>
        </a:p>
      </dgm:t>
    </dgm:pt>
    <dgm:pt modelId="{FE007DB7-5321-4419-9D78-BAFF1F8CBF53}">
      <dgm:prSet phldrT="[Text]"/>
      <dgm:spPr>
        <a:xfrm>
          <a:off x="4219641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Differential Banks</a:t>
          </a:r>
        </a:p>
      </dgm:t>
    </dgm:pt>
    <dgm:pt modelId="{BFD6451D-C994-46AB-928D-00F91BA90244}" type="parTrans" cxnId="{412BD223-891B-496C-8C76-2212DEA96146}">
      <dgm:prSet/>
      <dgm:spPr/>
      <dgm:t>
        <a:bodyPr/>
        <a:lstStyle/>
        <a:p>
          <a:endParaRPr lang="en-US"/>
        </a:p>
      </dgm:t>
    </dgm:pt>
    <dgm:pt modelId="{203756CA-CA42-46B4-8FEE-E95ABC514417}" type="sibTrans" cxnId="{412BD223-891B-496C-8C76-2212DEA96146}">
      <dgm:prSet/>
      <dgm:spPr/>
      <dgm:t>
        <a:bodyPr/>
        <a:lstStyle/>
        <a:p>
          <a:endParaRPr lang="en-US"/>
        </a:p>
      </dgm:t>
    </dgm:pt>
    <dgm:pt modelId="{9B7B0E9A-D967-483B-80E7-782CA7A66E07}">
      <dgm:prSet phldrT="[Text]"/>
      <dgm:spPr>
        <a:xfrm>
          <a:off x="661353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PSL-framework, Certi.</a:t>
          </a:r>
        </a:p>
      </dgm:t>
    </dgm:pt>
    <dgm:pt modelId="{EE38AB83-EEB1-4022-96EA-BDD1842D7A44}" type="parTrans" cxnId="{500F5FB4-58AF-4CAE-91BD-4A8E8C1438F7}">
      <dgm:prSet/>
      <dgm:spPr/>
      <dgm:t>
        <a:bodyPr/>
        <a:lstStyle/>
        <a:p>
          <a:endParaRPr lang="en-US"/>
        </a:p>
      </dgm:t>
    </dgm:pt>
    <dgm:pt modelId="{0A7475BD-7931-4C59-85A1-08A77C3C0E7C}" type="sibTrans" cxnId="{500F5FB4-58AF-4CAE-91BD-4A8E8C1438F7}">
      <dgm:prSet/>
      <dgm:spPr/>
      <dgm:t>
        <a:bodyPr/>
        <a:lstStyle/>
        <a:p>
          <a:endParaRPr lang="en-US"/>
        </a:p>
      </dgm:t>
    </dgm:pt>
    <dgm:pt modelId="{66A470D0-EFA6-4787-980B-B81CF1BE2F28}" type="pres">
      <dgm:prSet presAssocID="{5266C817-9BD3-4039-9582-15A85EC2FBD4}" presName="diagram" presStyleCnt="0">
        <dgm:presLayoutVars>
          <dgm:dir/>
        </dgm:presLayoutVars>
      </dgm:prSet>
      <dgm:spPr/>
    </dgm:pt>
    <dgm:pt modelId="{2A486BCD-7337-4716-9ED4-6CBE118B7428}" type="pres">
      <dgm:prSet presAssocID="{90C1CFE9-B1A6-4B2B-8238-CFCC25176E00}" presName="composite" presStyleCnt="0"/>
      <dgm:spPr/>
    </dgm:pt>
    <dgm:pt modelId="{D396151B-ED65-44DE-9EAD-F452D2AA6011}" type="pres">
      <dgm:prSet presAssocID="{90C1CFE9-B1A6-4B2B-8238-CFCC25176E00}" presName="Image" presStyleLbl="bgShp" presStyleIdx="0" presStyleCnt="4" custScaleX="104848"/>
      <dgm:spPr>
        <a:xfrm>
          <a:off x="46739" y="222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72A226ED-55D1-4139-B930-DE63EE4A0EF4}" type="pres">
      <dgm:prSet presAssocID="{90C1CFE9-B1A6-4B2B-8238-CFCC25176E00}" presName="Parent" presStyleLbl="node0" presStyleIdx="0" presStyleCnt="4">
        <dgm:presLayoutVars>
          <dgm:bulletEnabled val="1"/>
        </dgm:presLayoutVars>
      </dgm:prSet>
      <dgm:spPr/>
    </dgm:pt>
    <dgm:pt modelId="{D2867C7A-8448-41B7-9C6A-033B06553C60}" type="pres">
      <dgm:prSet presAssocID="{DADDB62F-7D86-4DF7-9A71-F4730E23BB35}" presName="sibTrans" presStyleCnt="0"/>
      <dgm:spPr/>
    </dgm:pt>
    <dgm:pt modelId="{CF3A9BB4-CF44-4A5A-BC8C-41B4A938CD10}" type="pres">
      <dgm:prSet presAssocID="{66519306-D1BD-4590-AD1A-5613145D4EFC}" presName="composite" presStyleCnt="0"/>
      <dgm:spPr/>
    </dgm:pt>
    <dgm:pt modelId="{42C58EE7-7261-4ED0-A066-EE0548EF6FC0}" type="pres">
      <dgm:prSet presAssocID="{66519306-D1BD-4590-AD1A-5613145D4EFC}" presName="Image" presStyleLbl="bgShp" presStyleIdx="1" presStyleCnt="4" custScaleX="69028" custLinFactNeighborY="1246"/>
      <dgm:spPr>
        <a:xfrm>
          <a:off x="3605027" y="222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24F6DF74-99C3-4EBC-A624-6581D7D8848D}" type="pres">
      <dgm:prSet presAssocID="{66519306-D1BD-4590-AD1A-5613145D4EFC}" presName="Parent" presStyleLbl="node0" presStyleIdx="1" presStyleCnt="4">
        <dgm:presLayoutVars>
          <dgm:bulletEnabled val="1"/>
        </dgm:presLayoutVars>
      </dgm:prSet>
      <dgm:spPr/>
    </dgm:pt>
    <dgm:pt modelId="{7C483EE2-CA0D-492C-9194-159B873A862E}" type="pres">
      <dgm:prSet presAssocID="{315A45E3-5A30-41E3-83AE-D7A159873F06}" presName="sibTrans" presStyleCnt="0"/>
      <dgm:spPr/>
    </dgm:pt>
    <dgm:pt modelId="{FD0970BF-3752-4CF8-B71F-2E1782ED5885}" type="pres">
      <dgm:prSet presAssocID="{9B7B0E9A-D967-483B-80E7-782CA7A66E07}" presName="composite" presStyleCnt="0"/>
      <dgm:spPr/>
    </dgm:pt>
    <dgm:pt modelId="{22BC101B-6425-46CE-B64A-301FFB1A0F30}" type="pres">
      <dgm:prSet presAssocID="{9B7B0E9A-D967-483B-80E7-782CA7A66E07}" presName="Image" presStyleLbl="bgShp" presStyleIdx="2" presStyleCnt="4"/>
      <dgm:spPr>
        <a:xfrm>
          <a:off x="46739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C8665312-2505-4653-ABB2-2C7FF307C86B}" type="pres">
      <dgm:prSet presAssocID="{9B7B0E9A-D967-483B-80E7-782CA7A66E07}" presName="Parent" presStyleLbl="node0" presStyleIdx="2" presStyleCnt="4">
        <dgm:presLayoutVars>
          <dgm:bulletEnabled val="1"/>
        </dgm:presLayoutVars>
      </dgm:prSet>
      <dgm:spPr/>
    </dgm:pt>
    <dgm:pt modelId="{32D4CB79-FA4D-4565-B615-782040EFA7E8}" type="pres">
      <dgm:prSet presAssocID="{0A7475BD-7931-4C59-85A1-08A77C3C0E7C}" presName="sibTrans" presStyleCnt="0"/>
      <dgm:spPr/>
    </dgm:pt>
    <dgm:pt modelId="{B0D9ED35-27F1-406F-B08C-B0254A33736F}" type="pres">
      <dgm:prSet presAssocID="{FE007DB7-5321-4419-9D78-BAFF1F8CBF53}" presName="composite" presStyleCnt="0"/>
      <dgm:spPr/>
    </dgm:pt>
    <dgm:pt modelId="{191D812A-EBF2-4C00-9136-0D2112F74FAD}" type="pres">
      <dgm:prSet presAssocID="{FE007DB7-5321-4419-9D78-BAFF1F8CBF53}" presName="Image" presStyleLbl="bgShp" presStyleIdx="3" presStyleCnt="4" custScaleX="88967" custLinFactNeighborY="-11808"/>
      <dgm:spPr>
        <a:xfrm>
          <a:off x="3605027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228C2949-50E8-446F-86BF-4F311B55FBD6}" type="pres">
      <dgm:prSet presAssocID="{FE007DB7-5321-4419-9D78-BAFF1F8CBF53}" presName="Parent" presStyleLbl="node0" presStyleIdx="3" presStyleCnt="4">
        <dgm:presLayoutVars>
          <dgm:bulletEnabled val="1"/>
        </dgm:presLayoutVars>
      </dgm:prSet>
      <dgm:spPr/>
    </dgm:pt>
  </dgm:ptLst>
  <dgm:cxnLst>
    <dgm:cxn modelId="{0957EF1E-3050-4953-8E26-325EF1CCB01A}" type="presOf" srcId="{9B7B0E9A-D967-483B-80E7-782CA7A66E07}" destId="{C8665312-2505-4653-ABB2-2C7FF307C86B}" srcOrd="0" destOrd="0" presId="urn:microsoft.com/office/officeart/2008/layout/BendingPictureCaption"/>
    <dgm:cxn modelId="{21F811B1-51D9-443B-BA84-228C1A5DC962}" type="presOf" srcId="{5266C817-9BD3-4039-9582-15A85EC2FBD4}" destId="{66A470D0-EFA6-4787-980B-B81CF1BE2F28}" srcOrd="0" destOrd="0" presId="urn:microsoft.com/office/officeart/2008/layout/BendingPictureCaption"/>
    <dgm:cxn modelId="{500F5FB4-58AF-4CAE-91BD-4A8E8C1438F7}" srcId="{5266C817-9BD3-4039-9582-15A85EC2FBD4}" destId="{9B7B0E9A-D967-483B-80E7-782CA7A66E07}" srcOrd="2" destOrd="0" parTransId="{EE38AB83-EEB1-4022-96EA-BDD1842D7A44}" sibTransId="{0A7475BD-7931-4C59-85A1-08A77C3C0E7C}"/>
    <dgm:cxn modelId="{A07B8800-F77C-488C-A7DB-FB97C52C4328}" type="presOf" srcId="{66519306-D1BD-4590-AD1A-5613145D4EFC}" destId="{24F6DF74-99C3-4EBC-A624-6581D7D8848D}" srcOrd="0" destOrd="0" presId="urn:microsoft.com/office/officeart/2008/layout/BendingPictureCaption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EAF271A7-60E9-45D4-9DDE-FA668EA95F7C}" srcId="{5266C817-9BD3-4039-9582-15A85EC2FBD4}" destId="{66519306-D1BD-4590-AD1A-5613145D4EFC}" srcOrd="1" destOrd="0" parTransId="{8FC052A0-E086-44D7-80BE-6C58C38CBEFC}" sibTransId="{315A45E3-5A30-41E3-83AE-D7A159873F06}"/>
    <dgm:cxn modelId="{84538572-B300-401F-90D1-437CD8DBF3D1}" type="presOf" srcId="{90C1CFE9-B1A6-4B2B-8238-CFCC25176E00}" destId="{72A226ED-55D1-4139-B930-DE63EE4A0EF4}" srcOrd="0" destOrd="0" presId="urn:microsoft.com/office/officeart/2008/layout/BendingPictureCaption"/>
    <dgm:cxn modelId="{65BB8D47-CEB1-4BD0-BC0A-5255EC78A030}" type="presOf" srcId="{FE007DB7-5321-4419-9D78-BAFF1F8CBF53}" destId="{228C2949-50E8-446F-86BF-4F311B55FBD6}" srcOrd="0" destOrd="0" presId="urn:microsoft.com/office/officeart/2008/layout/BendingPictureCaption"/>
    <dgm:cxn modelId="{412BD223-891B-496C-8C76-2212DEA96146}" srcId="{5266C817-9BD3-4039-9582-15A85EC2FBD4}" destId="{FE007DB7-5321-4419-9D78-BAFF1F8CBF53}" srcOrd="3" destOrd="0" parTransId="{BFD6451D-C994-46AB-928D-00F91BA90244}" sibTransId="{203756CA-CA42-46B4-8FEE-E95ABC514417}"/>
    <dgm:cxn modelId="{B2AB2024-D758-4DF5-A3DE-51137402989E}" type="presParOf" srcId="{66A470D0-EFA6-4787-980B-B81CF1BE2F28}" destId="{2A486BCD-7337-4716-9ED4-6CBE118B7428}" srcOrd="0" destOrd="0" presId="urn:microsoft.com/office/officeart/2008/layout/BendingPictureCaption"/>
    <dgm:cxn modelId="{5524F9C7-DA51-459F-88B2-E383F2FE1A1E}" type="presParOf" srcId="{2A486BCD-7337-4716-9ED4-6CBE118B7428}" destId="{D396151B-ED65-44DE-9EAD-F452D2AA6011}" srcOrd="0" destOrd="0" presId="urn:microsoft.com/office/officeart/2008/layout/BendingPictureCaption"/>
    <dgm:cxn modelId="{AE937E18-0A42-40E5-AFFC-1A43A5BD15AF}" type="presParOf" srcId="{2A486BCD-7337-4716-9ED4-6CBE118B7428}" destId="{72A226ED-55D1-4139-B930-DE63EE4A0EF4}" srcOrd="1" destOrd="0" presId="urn:microsoft.com/office/officeart/2008/layout/BendingPictureCaption"/>
    <dgm:cxn modelId="{C56CA706-824F-4C9E-86DB-B37A79332DB0}" type="presParOf" srcId="{66A470D0-EFA6-4787-980B-B81CF1BE2F28}" destId="{D2867C7A-8448-41B7-9C6A-033B06553C60}" srcOrd="1" destOrd="0" presId="urn:microsoft.com/office/officeart/2008/layout/BendingPictureCaption"/>
    <dgm:cxn modelId="{3362256F-D18F-4DE2-AE67-82CD482FA6B6}" type="presParOf" srcId="{66A470D0-EFA6-4787-980B-B81CF1BE2F28}" destId="{CF3A9BB4-CF44-4A5A-BC8C-41B4A938CD10}" srcOrd="2" destOrd="0" presId="urn:microsoft.com/office/officeart/2008/layout/BendingPictureCaption"/>
    <dgm:cxn modelId="{E120D31D-EE64-4F73-B32B-355BDE09C261}" type="presParOf" srcId="{CF3A9BB4-CF44-4A5A-BC8C-41B4A938CD10}" destId="{42C58EE7-7261-4ED0-A066-EE0548EF6FC0}" srcOrd="0" destOrd="0" presId="urn:microsoft.com/office/officeart/2008/layout/BendingPictureCaption"/>
    <dgm:cxn modelId="{D5502239-0D82-4E44-88C5-7080F8378F4F}" type="presParOf" srcId="{CF3A9BB4-CF44-4A5A-BC8C-41B4A938CD10}" destId="{24F6DF74-99C3-4EBC-A624-6581D7D8848D}" srcOrd="1" destOrd="0" presId="urn:microsoft.com/office/officeart/2008/layout/BendingPictureCaption"/>
    <dgm:cxn modelId="{2919A557-720C-4355-9165-B38DEEE9FA1C}" type="presParOf" srcId="{66A470D0-EFA6-4787-980B-B81CF1BE2F28}" destId="{7C483EE2-CA0D-492C-9194-159B873A862E}" srcOrd="3" destOrd="0" presId="urn:microsoft.com/office/officeart/2008/layout/BendingPictureCaption"/>
    <dgm:cxn modelId="{28F2DB3F-BE6B-4B6A-BAFA-1EF3BA4DBA8B}" type="presParOf" srcId="{66A470D0-EFA6-4787-980B-B81CF1BE2F28}" destId="{FD0970BF-3752-4CF8-B71F-2E1782ED5885}" srcOrd="4" destOrd="0" presId="urn:microsoft.com/office/officeart/2008/layout/BendingPictureCaption"/>
    <dgm:cxn modelId="{31171621-9234-4F7A-BCBE-B0E2C8ABAA48}" type="presParOf" srcId="{FD0970BF-3752-4CF8-B71F-2E1782ED5885}" destId="{22BC101B-6425-46CE-B64A-301FFB1A0F30}" srcOrd="0" destOrd="0" presId="urn:microsoft.com/office/officeart/2008/layout/BendingPictureCaption"/>
    <dgm:cxn modelId="{9BE9EBF0-7643-410C-8028-C509F7A1781E}" type="presParOf" srcId="{FD0970BF-3752-4CF8-B71F-2E1782ED5885}" destId="{C8665312-2505-4653-ABB2-2C7FF307C86B}" srcOrd="1" destOrd="0" presId="urn:microsoft.com/office/officeart/2008/layout/BendingPictureCaption"/>
    <dgm:cxn modelId="{86BF4325-8053-4320-AB48-9B194D1CAD1B}" type="presParOf" srcId="{66A470D0-EFA6-4787-980B-B81CF1BE2F28}" destId="{32D4CB79-FA4D-4565-B615-782040EFA7E8}" srcOrd="5" destOrd="0" presId="urn:microsoft.com/office/officeart/2008/layout/BendingPictureCaption"/>
    <dgm:cxn modelId="{8F47519F-7FD5-4873-934E-DA191E235961}" type="presParOf" srcId="{66A470D0-EFA6-4787-980B-B81CF1BE2F28}" destId="{B0D9ED35-27F1-406F-B08C-B0254A33736F}" srcOrd="6" destOrd="0" presId="urn:microsoft.com/office/officeart/2008/layout/BendingPictureCaption"/>
    <dgm:cxn modelId="{C49C9289-DFA4-4CA1-8C14-932A72BEF977}" type="presParOf" srcId="{B0D9ED35-27F1-406F-B08C-B0254A33736F}" destId="{191D812A-EBF2-4C00-9136-0D2112F74FAD}" srcOrd="0" destOrd="0" presId="urn:microsoft.com/office/officeart/2008/layout/BendingPictureCaption"/>
    <dgm:cxn modelId="{4DA4F217-3A60-40F0-9AA4-5165CC078E69}" type="presParOf" srcId="{B0D9ED35-27F1-406F-B08C-B0254A33736F}" destId="{228C2949-50E8-446F-86BF-4F311B55FBD6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1C9FF9F-5228-442E-8B19-AC38F52F0BC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780BC7-7E53-4CF5-9DBE-5FE003C17ADE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4000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Public Sector Banks</a:t>
          </a:r>
        </a:p>
      </dgm:t>
    </dgm:pt>
    <dgm:pt modelId="{35A5029E-FF80-411B-AA50-D702A86A9BA0}" type="parTrans" cxnId="{C90DB5CA-EAD4-433E-8521-801639EFEC0A}">
      <dgm:prSet/>
      <dgm:spPr/>
      <dgm:t>
        <a:bodyPr/>
        <a:lstStyle/>
        <a:p>
          <a:endParaRPr lang="en-US"/>
        </a:p>
      </dgm:t>
    </dgm:pt>
    <dgm:pt modelId="{DCE4C61C-24F0-4C4B-8887-544AD64A09D4}" type="sibTrans" cxnId="{C90DB5CA-EAD4-433E-8521-801639EFEC0A}">
      <dgm:prSet/>
      <dgm:spPr/>
      <dgm:t>
        <a:bodyPr/>
        <a:lstStyle/>
        <a:p>
          <a:endParaRPr lang="en-US"/>
        </a:p>
      </dgm:t>
    </dgm:pt>
    <dgm:pt modelId="{5589559F-C09B-41D5-9FC2-22F4E7162F3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4000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Large Corporates</a:t>
          </a:r>
        </a:p>
      </dgm:t>
    </dgm:pt>
    <dgm:pt modelId="{8D273FC6-E0FF-4D9B-A0C2-69FC7367D5CD}" type="parTrans" cxnId="{DD40C7FA-8FDF-4A8C-9192-2AEF85980053}">
      <dgm:prSet/>
      <dgm:spPr/>
      <dgm:t>
        <a:bodyPr/>
        <a:lstStyle/>
        <a:p>
          <a:endParaRPr lang="en-US"/>
        </a:p>
      </dgm:t>
    </dgm:pt>
    <dgm:pt modelId="{558FAE50-46B9-45C3-B08D-B5D06876EF92}" type="sibTrans" cxnId="{DD40C7FA-8FDF-4A8C-9192-2AEF85980053}">
      <dgm:prSet/>
      <dgm:spPr/>
      <dgm:t>
        <a:bodyPr/>
        <a:lstStyle/>
        <a:p>
          <a:endParaRPr lang="en-US"/>
        </a:p>
      </dgm:t>
    </dgm:pt>
    <dgm:pt modelId="{17BFE7A6-2410-407C-BC58-A6DD173A60EF}" type="pres">
      <dgm:prSet presAssocID="{C1C9FF9F-5228-442E-8B19-AC38F52F0BC0}" presName="Name0" presStyleCnt="0">
        <dgm:presLayoutVars>
          <dgm:dir/>
          <dgm:resizeHandles val="exact"/>
        </dgm:presLayoutVars>
      </dgm:prSet>
      <dgm:spPr/>
    </dgm:pt>
    <dgm:pt modelId="{F445FDC0-5824-4BD7-A9C1-A07BC7A6E60A}" type="pres">
      <dgm:prSet presAssocID="{25780BC7-7E53-4CF5-9DBE-5FE003C17ADE}" presName="composite" presStyleCnt="0"/>
      <dgm:spPr/>
    </dgm:pt>
    <dgm:pt modelId="{99710515-2552-4CCA-BD17-255BBF70096F}" type="pres">
      <dgm:prSet presAssocID="{25780BC7-7E53-4CF5-9DBE-5FE003C17ADE}" presName="rect1" presStyleLbl="bgShp" presStyleIdx="0" presStyleCnt="2" custScaleX="85083" custLinFactNeighborY="141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F991B2A1-5343-44BD-974C-78C4D0D09297}" type="pres">
      <dgm:prSet presAssocID="{25780BC7-7E53-4CF5-9DBE-5FE003C17ADE}" presName="rect2" presStyleLbl="trBgShp" presStyleIdx="0" presStyleCnt="2" custLinFactNeighborX="-1334" custLinFactNeighborY="81497">
        <dgm:presLayoutVars>
          <dgm:bulletEnabled val="1"/>
        </dgm:presLayoutVars>
      </dgm:prSet>
      <dgm:spPr/>
    </dgm:pt>
    <dgm:pt modelId="{E50040B4-816E-4466-9AC7-52756DE57B49}" type="pres">
      <dgm:prSet presAssocID="{DCE4C61C-24F0-4C4B-8887-544AD64A09D4}" presName="sibTrans" presStyleCnt="0"/>
      <dgm:spPr/>
    </dgm:pt>
    <dgm:pt modelId="{72AD762D-7401-4867-8CB8-91FC41CD2CAC}" type="pres">
      <dgm:prSet presAssocID="{5589559F-C09B-41D5-9FC2-22F4E7162F3D}" presName="composite" presStyleCnt="0"/>
      <dgm:spPr/>
    </dgm:pt>
    <dgm:pt modelId="{154B366E-5244-4BB9-B3D3-37B2837DE518}" type="pres">
      <dgm:prSet presAssocID="{5589559F-C09B-41D5-9FC2-22F4E7162F3D}" presName="rect1" presStyleLbl="bgShp" presStyleIdx="1" presStyleCnt="2" custScaleX="89327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A181BB7-5311-4748-A676-0D8840A50810}" type="pres">
      <dgm:prSet presAssocID="{5589559F-C09B-41D5-9FC2-22F4E7162F3D}" presName="rect2" presStyleLbl="trBgShp" presStyleIdx="1" presStyleCnt="2" custLinFactNeighborX="-1335" custLinFactNeighborY="81497">
        <dgm:presLayoutVars>
          <dgm:bulletEnabled val="1"/>
        </dgm:presLayoutVars>
      </dgm:prSet>
      <dgm:spPr/>
    </dgm:pt>
  </dgm:ptLst>
  <dgm:cxnLst>
    <dgm:cxn modelId="{DD40C7FA-8FDF-4A8C-9192-2AEF85980053}" srcId="{C1C9FF9F-5228-442E-8B19-AC38F52F0BC0}" destId="{5589559F-C09B-41D5-9FC2-22F4E7162F3D}" srcOrd="1" destOrd="0" parTransId="{8D273FC6-E0FF-4D9B-A0C2-69FC7367D5CD}" sibTransId="{558FAE50-46B9-45C3-B08D-B5D06876EF92}"/>
    <dgm:cxn modelId="{E391D341-C26D-465F-A6C7-D82F5930D1C4}" type="presOf" srcId="{C1C9FF9F-5228-442E-8B19-AC38F52F0BC0}" destId="{17BFE7A6-2410-407C-BC58-A6DD173A60EF}" srcOrd="0" destOrd="0" presId="urn:microsoft.com/office/officeart/2008/layout/BendingPictureSemiTransparentText"/>
    <dgm:cxn modelId="{C90DB5CA-EAD4-433E-8521-801639EFEC0A}" srcId="{C1C9FF9F-5228-442E-8B19-AC38F52F0BC0}" destId="{25780BC7-7E53-4CF5-9DBE-5FE003C17ADE}" srcOrd="0" destOrd="0" parTransId="{35A5029E-FF80-411B-AA50-D702A86A9BA0}" sibTransId="{DCE4C61C-24F0-4C4B-8887-544AD64A09D4}"/>
    <dgm:cxn modelId="{8C36FB38-180A-4175-A60B-DF210CBFD5F1}" type="presOf" srcId="{5589559F-C09B-41D5-9FC2-22F4E7162F3D}" destId="{0A181BB7-5311-4748-A676-0D8840A50810}" srcOrd="0" destOrd="0" presId="urn:microsoft.com/office/officeart/2008/layout/BendingPictureSemiTransparentText"/>
    <dgm:cxn modelId="{098D20A1-D35B-4D8D-A97E-A17568E6C1C8}" type="presOf" srcId="{25780BC7-7E53-4CF5-9DBE-5FE003C17ADE}" destId="{F991B2A1-5343-44BD-974C-78C4D0D09297}" srcOrd="0" destOrd="0" presId="urn:microsoft.com/office/officeart/2008/layout/BendingPictureSemiTransparentText"/>
    <dgm:cxn modelId="{CF96193C-274C-4524-93F6-CA70F2DB6A3D}" type="presParOf" srcId="{17BFE7A6-2410-407C-BC58-A6DD173A60EF}" destId="{F445FDC0-5824-4BD7-A9C1-A07BC7A6E60A}" srcOrd="0" destOrd="0" presId="urn:microsoft.com/office/officeart/2008/layout/BendingPictureSemiTransparentText"/>
    <dgm:cxn modelId="{D9F65A83-CC1A-4A71-8F50-3F8A4D5715F8}" type="presParOf" srcId="{F445FDC0-5824-4BD7-A9C1-A07BC7A6E60A}" destId="{99710515-2552-4CCA-BD17-255BBF70096F}" srcOrd="0" destOrd="0" presId="urn:microsoft.com/office/officeart/2008/layout/BendingPictureSemiTransparentText"/>
    <dgm:cxn modelId="{AA859B8A-595D-44C5-9623-74A8AF649FC3}" type="presParOf" srcId="{F445FDC0-5824-4BD7-A9C1-A07BC7A6E60A}" destId="{F991B2A1-5343-44BD-974C-78C4D0D09297}" srcOrd="1" destOrd="0" presId="urn:microsoft.com/office/officeart/2008/layout/BendingPictureSemiTransparentText"/>
    <dgm:cxn modelId="{20BEEBA0-D63A-4619-A57F-0D517266E717}" type="presParOf" srcId="{17BFE7A6-2410-407C-BC58-A6DD173A60EF}" destId="{E50040B4-816E-4466-9AC7-52756DE57B49}" srcOrd="1" destOrd="0" presId="urn:microsoft.com/office/officeart/2008/layout/BendingPictureSemiTransparentText"/>
    <dgm:cxn modelId="{66BB4ADF-039E-422F-ADD8-33204EE8CC8B}" type="presParOf" srcId="{17BFE7A6-2410-407C-BC58-A6DD173A60EF}" destId="{72AD762D-7401-4867-8CB8-91FC41CD2CAC}" srcOrd="2" destOrd="0" presId="urn:microsoft.com/office/officeart/2008/layout/BendingPictureSemiTransparentText"/>
    <dgm:cxn modelId="{1194622E-A9C5-44D2-A1B7-5E4C5344BA65}" type="presParOf" srcId="{72AD762D-7401-4867-8CB8-91FC41CD2CAC}" destId="{154B366E-5244-4BB9-B3D3-37B2837DE518}" srcOrd="0" destOrd="0" presId="urn:microsoft.com/office/officeart/2008/layout/BendingPictureSemiTransparentText"/>
    <dgm:cxn modelId="{75DD293D-D74E-4BEC-B7E4-967BDFB28619}" type="presParOf" srcId="{72AD762D-7401-4867-8CB8-91FC41CD2CAC}" destId="{0A181BB7-5311-4748-A676-0D8840A50810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EA3785E-13EE-4CE1-94D6-FBD80E6DFBC7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91231-F576-4C68-8CA1-62FF3FA43EF2}">
      <dgm:prSet phldrT="[Text]"/>
      <dgm:spPr/>
      <dgm:t>
        <a:bodyPr/>
        <a:lstStyle/>
        <a:p>
          <a:r>
            <a:rPr lang="en-US" dirty="0"/>
            <a:t>Liabilities</a:t>
          </a:r>
        </a:p>
      </dgm:t>
    </dgm:pt>
    <dgm:pt modelId="{BD94F67B-86EF-4401-98A8-ED8AE1F457DE}" type="parTrans" cxnId="{AB4E3C03-F1EC-492A-A8BB-E294F3D8FD63}">
      <dgm:prSet/>
      <dgm:spPr/>
      <dgm:t>
        <a:bodyPr/>
        <a:lstStyle/>
        <a:p>
          <a:endParaRPr lang="en-US"/>
        </a:p>
      </dgm:t>
    </dgm:pt>
    <dgm:pt modelId="{B16892A0-A84C-4CFD-BB2D-5A248F06766D}" type="sibTrans" cxnId="{AB4E3C03-F1EC-492A-A8BB-E294F3D8FD63}">
      <dgm:prSet/>
      <dgm:spPr/>
      <dgm:t>
        <a:bodyPr/>
        <a:lstStyle/>
        <a:p>
          <a:endParaRPr lang="en-US"/>
        </a:p>
      </dgm:t>
    </dgm:pt>
    <dgm:pt modelId="{2346E8A2-8092-4DA9-8EA1-5E081C0FF608}">
      <dgm:prSet phldrT="[Text]"/>
      <dgm:spPr/>
      <dgm:t>
        <a:bodyPr/>
        <a:lstStyle/>
        <a:p>
          <a:r>
            <a:rPr lang="en-US" dirty="0"/>
            <a:t>Assets</a:t>
          </a:r>
        </a:p>
      </dgm:t>
    </dgm:pt>
    <dgm:pt modelId="{FB0A4F0E-B5C1-4243-8389-F62D516CFD10}" type="parTrans" cxnId="{09FBA955-1279-4B79-B20F-F3DAD5B416EC}">
      <dgm:prSet/>
      <dgm:spPr/>
      <dgm:t>
        <a:bodyPr/>
        <a:lstStyle/>
        <a:p>
          <a:endParaRPr lang="en-US"/>
        </a:p>
      </dgm:t>
    </dgm:pt>
    <dgm:pt modelId="{1B2819AB-7623-4F89-AC21-AC41BA036BA6}" type="sibTrans" cxnId="{09FBA955-1279-4B79-B20F-F3DAD5B416EC}">
      <dgm:prSet/>
      <dgm:spPr/>
      <dgm:t>
        <a:bodyPr/>
        <a:lstStyle/>
        <a:p>
          <a:endParaRPr lang="en-US"/>
        </a:p>
      </dgm:t>
    </dgm:pt>
    <dgm:pt modelId="{8C45FBD5-E192-43C7-A672-473199F27199}">
      <dgm:prSet phldrT="[Text]"/>
      <dgm:spPr/>
      <dgm:t>
        <a:bodyPr/>
        <a:lstStyle/>
        <a:p>
          <a:r>
            <a:rPr lang="en-US" dirty="0"/>
            <a:t>Demand Deposit</a:t>
          </a:r>
        </a:p>
      </dgm:t>
    </dgm:pt>
    <dgm:pt modelId="{66FBB7D4-7278-4D52-B978-50FE7241702C}" type="parTrans" cxnId="{B7FFE5FC-C162-41CF-94CC-91E6C5DC56B6}">
      <dgm:prSet/>
      <dgm:spPr/>
      <dgm:t>
        <a:bodyPr/>
        <a:lstStyle/>
        <a:p>
          <a:endParaRPr lang="en-US"/>
        </a:p>
      </dgm:t>
    </dgm:pt>
    <dgm:pt modelId="{DA6F9F07-3210-4953-8D48-65717069C7A9}" type="sibTrans" cxnId="{B7FFE5FC-C162-41CF-94CC-91E6C5DC56B6}">
      <dgm:prSet/>
      <dgm:spPr/>
      <dgm:t>
        <a:bodyPr/>
        <a:lstStyle/>
        <a:p>
          <a:endParaRPr lang="en-US"/>
        </a:p>
      </dgm:t>
    </dgm:pt>
    <dgm:pt modelId="{2BE6E509-D8CA-4DAB-9F2C-5C3C070125AE}">
      <dgm:prSet phldrT="[Text]"/>
      <dgm:spPr/>
      <dgm:t>
        <a:bodyPr/>
        <a:lstStyle/>
        <a:p>
          <a:r>
            <a:rPr lang="en-US" dirty="0"/>
            <a:t>Loans</a:t>
          </a:r>
        </a:p>
      </dgm:t>
    </dgm:pt>
    <dgm:pt modelId="{85B5044D-C303-4DFF-9A45-68D379E4DCD4}" type="parTrans" cxnId="{308A0CD4-C352-4FB9-84E3-A9F7DBB15A8C}">
      <dgm:prSet/>
      <dgm:spPr/>
      <dgm:t>
        <a:bodyPr/>
        <a:lstStyle/>
        <a:p>
          <a:endParaRPr lang="en-US"/>
        </a:p>
      </dgm:t>
    </dgm:pt>
    <dgm:pt modelId="{40063A41-611E-4F92-A4AB-9C2007CA6153}" type="sibTrans" cxnId="{308A0CD4-C352-4FB9-84E3-A9F7DBB15A8C}">
      <dgm:prSet/>
      <dgm:spPr/>
      <dgm:t>
        <a:bodyPr/>
        <a:lstStyle/>
        <a:p>
          <a:endParaRPr lang="en-US"/>
        </a:p>
      </dgm:t>
    </dgm:pt>
    <dgm:pt modelId="{F9ED51C5-9193-4A6D-91AF-2C542A8BF88B}">
      <dgm:prSet phldrT="[Text]"/>
      <dgm:spPr/>
      <dgm:t>
        <a:bodyPr/>
        <a:lstStyle/>
        <a:p>
          <a:r>
            <a:rPr lang="en-US" dirty="0"/>
            <a:t>Time Deposit</a:t>
          </a:r>
        </a:p>
      </dgm:t>
    </dgm:pt>
    <dgm:pt modelId="{87644F80-1627-4B1B-9A21-E000E0A8F7EE}" type="parTrans" cxnId="{F3BEA5BC-D93E-48FE-B972-32A4D942C00B}">
      <dgm:prSet/>
      <dgm:spPr/>
      <dgm:t>
        <a:bodyPr/>
        <a:lstStyle/>
        <a:p>
          <a:endParaRPr lang="en-US"/>
        </a:p>
      </dgm:t>
    </dgm:pt>
    <dgm:pt modelId="{713096DA-3FA0-4817-B017-35D4DC9622B1}" type="sibTrans" cxnId="{F3BEA5BC-D93E-48FE-B972-32A4D942C00B}">
      <dgm:prSet/>
      <dgm:spPr/>
      <dgm:t>
        <a:bodyPr/>
        <a:lstStyle/>
        <a:p>
          <a:endParaRPr lang="en-US"/>
        </a:p>
      </dgm:t>
    </dgm:pt>
    <dgm:pt modelId="{D3B0ABF3-42DD-4837-8D1D-E40F4808A799}" type="pres">
      <dgm:prSet presAssocID="{8EA3785E-13EE-4CE1-94D6-FBD80E6DFBC7}" presName="compositeShape" presStyleCnt="0">
        <dgm:presLayoutVars>
          <dgm:chMax val="2"/>
          <dgm:dir/>
          <dgm:resizeHandles val="exact"/>
        </dgm:presLayoutVars>
      </dgm:prSet>
      <dgm:spPr/>
    </dgm:pt>
    <dgm:pt modelId="{16078218-3B7B-48C4-BBD9-EFDD1699ACDF}" type="pres">
      <dgm:prSet presAssocID="{A1091231-F576-4C68-8CA1-62FF3FA43EF2}" presName="upArrow" presStyleLbl="node1" presStyleIdx="0" presStyleCnt="2"/>
      <dgm:spPr/>
    </dgm:pt>
    <dgm:pt modelId="{ADA331E9-BEE4-46F3-AFD6-658BCCB68A1A}" type="pres">
      <dgm:prSet presAssocID="{A1091231-F576-4C68-8CA1-62FF3FA43EF2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A435CA0C-5A34-419A-B52B-5322202DF03A}" type="pres">
      <dgm:prSet presAssocID="{2346E8A2-8092-4DA9-8EA1-5E081C0FF608}" presName="downArrow" presStyleLbl="node1" presStyleIdx="1" presStyleCnt="2"/>
      <dgm:spPr/>
    </dgm:pt>
    <dgm:pt modelId="{4C1E7BBA-1293-481D-A08B-EC4D7659D971}" type="pres">
      <dgm:prSet presAssocID="{2346E8A2-8092-4DA9-8EA1-5E081C0FF608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CB8C2E60-5A29-4422-8A78-CD3F72267475}" type="presOf" srcId="{2346E8A2-8092-4DA9-8EA1-5E081C0FF608}" destId="{4C1E7BBA-1293-481D-A08B-EC4D7659D971}" srcOrd="0" destOrd="0" presId="urn:microsoft.com/office/officeart/2005/8/layout/arrow4"/>
    <dgm:cxn modelId="{20CABB04-238C-4223-8B94-21483C142FA0}" type="presOf" srcId="{A1091231-F576-4C68-8CA1-62FF3FA43EF2}" destId="{ADA331E9-BEE4-46F3-AFD6-658BCCB68A1A}" srcOrd="0" destOrd="0" presId="urn:microsoft.com/office/officeart/2005/8/layout/arrow4"/>
    <dgm:cxn modelId="{B7FFE5FC-C162-41CF-94CC-91E6C5DC56B6}" srcId="{A1091231-F576-4C68-8CA1-62FF3FA43EF2}" destId="{8C45FBD5-E192-43C7-A672-473199F27199}" srcOrd="0" destOrd="0" parTransId="{66FBB7D4-7278-4D52-B978-50FE7241702C}" sibTransId="{DA6F9F07-3210-4953-8D48-65717069C7A9}"/>
    <dgm:cxn modelId="{308A0CD4-C352-4FB9-84E3-A9F7DBB15A8C}" srcId="{2346E8A2-8092-4DA9-8EA1-5E081C0FF608}" destId="{2BE6E509-D8CA-4DAB-9F2C-5C3C070125AE}" srcOrd="0" destOrd="0" parTransId="{85B5044D-C303-4DFF-9A45-68D379E4DCD4}" sibTransId="{40063A41-611E-4F92-A4AB-9C2007CA6153}"/>
    <dgm:cxn modelId="{FABEC7BB-A42F-4570-A2DF-9DAE570E624F}" type="presOf" srcId="{F9ED51C5-9193-4A6D-91AF-2C542A8BF88B}" destId="{ADA331E9-BEE4-46F3-AFD6-658BCCB68A1A}" srcOrd="0" destOrd="2" presId="urn:microsoft.com/office/officeart/2005/8/layout/arrow4"/>
    <dgm:cxn modelId="{4F816B94-5C2E-4F98-A930-3DAEFC2E5D22}" type="presOf" srcId="{8EA3785E-13EE-4CE1-94D6-FBD80E6DFBC7}" destId="{D3B0ABF3-42DD-4837-8D1D-E40F4808A799}" srcOrd="0" destOrd="0" presId="urn:microsoft.com/office/officeart/2005/8/layout/arrow4"/>
    <dgm:cxn modelId="{09FBA955-1279-4B79-B20F-F3DAD5B416EC}" srcId="{8EA3785E-13EE-4CE1-94D6-FBD80E6DFBC7}" destId="{2346E8A2-8092-4DA9-8EA1-5E081C0FF608}" srcOrd="1" destOrd="0" parTransId="{FB0A4F0E-B5C1-4243-8389-F62D516CFD10}" sibTransId="{1B2819AB-7623-4F89-AC21-AC41BA036BA6}"/>
    <dgm:cxn modelId="{F3BEA5BC-D93E-48FE-B972-32A4D942C00B}" srcId="{A1091231-F576-4C68-8CA1-62FF3FA43EF2}" destId="{F9ED51C5-9193-4A6D-91AF-2C542A8BF88B}" srcOrd="1" destOrd="0" parTransId="{87644F80-1627-4B1B-9A21-E000E0A8F7EE}" sibTransId="{713096DA-3FA0-4817-B017-35D4DC9622B1}"/>
    <dgm:cxn modelId="{0FDC97A1-C0D1-48B0-B415-BAB8FECFD95F}" type="presOf" srcId="{2BE6E509-D8CA-4DAB-9F2C-5C3C070125AE}" destId="{4C1E7BBA-1293-481D-A08B-EC4D7659D971}" srcOrd="0" destOrd="1" presId="urn:microsoft.com/office/officeart/2005/8/layout/arrow4"/>
    <dgm:cxn modelId="{CD0339F6-8876-4B66-944C-0756D39458C8}" type="presOf" srcId="{8C45FBD5-E192-43C7-A672-473199F27199}" destId="{ADA331E9-BEE4-46F3-AFD6-658BCCB68A1A}" srcOrd="0" destOrd="1" presId="urn:microsoft.com/office/officeart/2005/8/layout/arrow4"/>
    <dgm:cxn modelId="{AB4E3C03-F1EC-492A-A8BB-E294F3D8FD63}" srcId="{8EA3785E-13EE-4CE1-94D6-FBD80E6DFBC7}" destId="{A1091231-F576-4C68-8CA1-62FF3FA43EF2}" srcOrd="0" destOrd="0" parTransId="{BD94F67B-86EF-4401-98A8-ED8AE1F457DE}" sibTransId="{B16892A0-A84C-4CFD-BB2D-5A248F06766D}"/>
    <dgm:cxn modelId="{10AFFB37-DB11-4DC2-9DD6-8A281E067D4E}" type="presParOf" srcId="{D3B0ABF3-42DD-4837-8D1D-E40F4808A799}" destId="{16078218-3B7B-48C4-BBD9-EFDD1699ACDF}" srcOrd="0" destOrd="0" presId="urn:microsoft.com/office/officeart/2005/8/layout/arrow4"/>
    <dgm:cxn modelId="{6586B87E-4FFD-4490-B96A-694D005D66E9}" type="presParOf" srcId="{D3B0ABF3-42DD-4837-8D1D-E40F4808A799}" destId="{ADA331E9-BEE4-46F3-AFD6-658BCCB68A1A}" srcOrd="1" destOrd="0" presId="urn:microsoft.com/office/officeart/2005/8/layout/arrow4"/>
    <dgm:cxn modelId="{A290FFD2-CF4D-47F0-9298-DBED905F6186}" type="presParOf" srcId="{D3B0ABF3-42DD-4837-8D1D-E40F4808A799}" destId="{A435CA0C-5A34-419A-B52B-5322202DF03A}" srcOrd="2" destOrd="0" presId="urn:microsoft.com/office/officeart/2005/8/layout/arrow4"/>
    <dgm:cxn modelId="{15226564-E3B2-4A61-AE5A-DDB820AEB6C7}" type="presParOf" srcId="{D3B0ABF3-42DD-4837-8D1D-E40F4808A799}" destId="{4C1E7BBA-1293-481D-A08B-EC4D7659D971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9E89DB1-63FF-41BB-9144-ED99D97C557E}" type="doc">
      <dgm:prSet loTypeId="urn:microsoft.com/office/officeart/2005/8/layout/chevron1" loCatId="process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6BC7D942-DCF0-4BF4-BB49-8282D8D12CBB}">
      <dgm:prSet phldrT="[Text]" custT="1"/>
      <dgm:spPr/>
      <dgm:t>
        <a:bodyPr/>
        <a:lstStyle/>
        <a:p>
          <a:r>
            <a:rPr lang="en-US" sz="2800" dirty="0">
              <a:latin typeface="Franklin Gothic Medium Cond" panose="020B0606030402020204" pitchFamily="34" charset="0"/>
            </a:rPr>
            <a:t>Std. Asset</a:t>
          </a:r>
        </a:p>
      </dgm:t>
    </dgm:pt>
    <dgm:pt modelId="{4168D850-176C-4D26-A21F-3E2644845821}" type="parTrans" cxnId="{28BD5BF8-785C-4D77-BC8E-5E775C9AF153}">
      <dgm:prSet/>
      <dgm:spPr/>
      <dgm:t>
        <a:bodyPr/>
        <a:lstStyle/>
        <a:p>
          <a:endParaRPr lang="en-US"/>
        </a:p>
      </dgm:t>
    </dgm:pt>
    <dgm:pt modelId="{876EDDCD-DF18-413A-BB30-E86B7B82911F}" type="sibTrans" cxnId="{28BD5BF8-785C-4D77-BC8E-5E775C9AF153}">
      <dgm:prSet/>
      <dgm:spPr/>
      <dgm:t>
        <a:bodyPr/>
        <a:lstStyle/>
        <a:p>
          <a:endParaRPr lang="en-US"/>
        </a:p>
      </dgm:t>
    </dgm:pt>
    <dgm:pt modelId="{8F195AFF-225A-4187-B51A-7DC14ED08956}">
      <dgm:prSet phldrT="[Text]" custT="1"/>
      <dgm:spPr/>
      <dgm:t>
        <a:bodyPr/>
        <a:lstStyle/>
        <a:p>
          <a:r>
            <a:rPr lang="en-US" sz="2800" dirty="0">
              <a:latin typeface="Franklin Gothic Medium Cond" panose="020B0606030402020204" pitchFamily="34" charset="0"/>
            </a:rPr>
            <a:t>NPA</a:t>
          </a:r>
        </a:p>
      </dgm:t>
    </dgm:pt>
    <dgm:pt modelId="{B8AA9208-D55B-40F1-86AC-493C7034D3AD}" type="parTrans" cxnId="{240BBD85-6118-4928-A733-CCC5FCA65C1C}">
      <dgm:prSet/>
      <dgm:spPr/>
      <dgm:t>
        <a:bodyPr/>
        <a:lstStyle/>
        <a:p>
          <a:endParaRPr lang="en-US"/>
        </a:p>
      </dgm:t>
    </dgm:pt>
    <dgm:pt modelId="{A5E54FDA-63E1-4DA6-B0E3-C16CBDFB68F8}" type="sibTrans" cxnId="{240BBD85-6118-4928-A733-CCC5FCA65C1C}">
      <dgm:prSet/>
      <dgm:spPr/>
      <dgm:t>
        <a:bodyPr/>
        <a:lstStyle/>
        <a:p>
          <a:endParaRPr lang="en-US"/>
        </a:p>
      </dgm:t>
    </dgm:pt>
    <dgm:pt modelId="{839D76AF-1475-4D41-8FE4-EC37B7662B57}">
      <dgm:prSet phldrT="[Text]" custT="1"/>
      <dgm:spPr/>
      <dgm:t>
        <a:bodyPr/>
        <a:lstStyle/>
        <a:p>
          <a:r>
            <a:rPr lang="en-US" sz="2800" dirty="0">
              <a:latin typeface="Franklin Gothic Medium Cond" panose="020B0606030402020204" pitchFamily="34" charset="0"/>
            </a:rPr>
            <a:t>Doubtful</a:t>
          </a:r>
        </a:p>
      </dgm:t>
    </dgm:pt>
    <dgm:pt modelId="{BA0073B4-4E8E-4142-986D-F0CCD57BD05B}" type="parTrans" cxnId="{49A27756-6078-4CC0-A592-587DC1C2A592}">
      <dgm:prSet/>
      <dgm:spPr/>
      <dgm:t>
        <a:bodyPr/>
        <a:lstStyle/>
        <a:p>
          <a:endParaRPr lang="en-US"/>
        </a:p>
      </dgm:t>
    </dgm:pt>
    <dgm:pt modelId="{2F8597EE-ADF1-49BE-919C-07C1BE9FA49E}" type="sibTrans" cxnId="{49A27756-6078-4CC0-A592-587DC1C2A592}">
      <dgm:prSet/>
      <dgm:spPr/>
      <dgm:t>
        <a:bodyPr/>
        <a:lstStyle/>
        <a:p>
          <a:endParaRPr lang="en-US"/>
        </a:p>
      </dgm:t>
    </dgm:pt>
    <dgm:pt modelId="{445F7F54-9902-4D3E-A3EA-B76AAB01E69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800" dirty="0">
              <a:latin typeface="Franklin Gothic Medium Cond" panose="020B0606030402020204" pitchFamily="34" charset="0"/>
            </a:rPr>
            <a:t>Loss</a:t>
          </a:r>
        </a:p>
      </dgm:t>
    </dgm:pt>
    <dgm:pt modelId="{E016776A-85FC-4C10-8188-4055EF14B3DE}" type="parTrans" cxnId="{C866821D-92F1-43AE-BC5A-94A482AEBCCD}">
      <dgm:prSet/>
      <dgm:spPr/>
      <dgm:t>
        <a:bodyPr/>
        <a:lstStyle/>
        <a:p>
          <a:endParaRPr lang="en-US"/>
        </a:p>
      </dgm:t>
    </dgm:pt>
    <dgm:pt modelId="{3F72224D-007E-4B22-B64F-EA0E78D04C35}" type="sibTrans" cxnId="{C866821D-92F1-43AE-BC5A-94A482AEBCCD}">
      <dgm:prSet/>
      <dgm:spPr/>
      <dgm:t>
        <a:bodyPr/>
        <a:lstStyle/>
        <a:p>
          <a:endParaRPr lang="en-US"/>
        </a:p>
      </dgm:t>
    </dgm:pt>
    <dgm:pt modelId="{A571E647-1DA3-48D0-8FFD-88E19E6936E0}">
      <dgm:prSet phldrT="[Text]" custT="1"/>
      <dgm:spPr/>
      <dgm:t>
        <a:bodyPr/>
        <a:lstStyle/>
        <a:p>
          <a:r>
            <a:rPr lang="en-US" sz="2800" dirty="0" err="1">
              <a:latin typeface="Franklin Gothic Medium Cond" panose="020B0606030402020204" pitchFamily="34" charset="0"/>
            </a:rPr>
            <a:t>Substd</a:t>
          </a:r>
          <a:r>
            <a:rPr lang="en-US" sz="2800" dirty="0">
              <a:latin typeface="Franklin Gothic Medium Cond" panose="020B0606030402020204" pitchFamily="34" charset="0"/>
            </a:rPr>
            <a:t>.</a:t>
          </a:r>
        </a:p>
      </dgm:t>
    </dgm:pt>
    <dgm:pt modelId="{E6CEDDDE-89EC-4C49-A534-6381E995F1F8}" type="parTrans" cxnId="{1B961C32-AB95-4268-9989-309968FD447C}">
      <dgm:prSet/>
      <dgm:spPr/>
      <dgm:t>
        <a:bodyPr/>
        <a:lstStyle/>
        <a:p>
          <a:endParaRPr lang="en-US"/>
        </a:p>
      </dgm:t>
    </dgm:pt>
    <dgm:pt modelId="{73EEC92B-B209-46E8-A608-EE5B92F06B23}" type="sibTrans" cxnId="{1B961C32-AB95-4268-9989-309968FD447C}">
      <dgm:prSet/>
      <dgm:spPr/>
      <dgm:t>
        <a:bodyPr/>
        <a:lstStyle/>
        <a:p>
          <a:endParaRPr lang="en-US"/>
        </a:p>
      </dgm:t>
    </dgm:pt>
    <dgm:pt modelId="{019BE2B6-47A3-471F-A654-C53FF287B127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&gt;90 Days: Principal / Interest overdue</a:t>
          </a:r>
        </a:p>
      </dgm:t>
    </dgm:pt>
    <dgm:pt modelId="{3859CC78-1584-43FB-A170-6D0C98143726}" type="parTrans" cxnId="{3AC7C586-6422-4E03-8314-C216ED4756C2}">
      <dgm:prSet/>
      <dgm:spPr/>
      <dgm:t>
        <a:bodyPr/>
        <a:lstStyle/>
        <a:p>
          <a:endParaRPr lang="en-US"/>
        </a:p>
      </dgm:t>
    </dgm:pt>
    <dgm:pt modelId="{7382568C-420A-4024-B97B-E1A3D6BFE354}" type="sibTrans" cxnId="{3AC7C586-6422-4E03-8314-C216ED4756C2}">
      <dgm:prSet/>
      <dgm:spPr/>
      <dgm:t>
        <a:bodyPr/>
        <a:lstStyle/>
        <a:p>
          <a:endParaRPr lang="en-US"/>
        </a:p>
      </dgm:t>
    </dgm:pt>
    <dgm:pt modelId="{A221AE5C-587C-4034-8CA0-BB2DC48B12D9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NPA+12 months/&gt;</a:t>
          </a:r>
        </a:p>
      </dgm:t>
    </dgm:pt>
    <dgm:pt modelId="{27570DD6-8BD6-4836-8851-B447C936D926}" type="parTrans" cxnId="{EE801A7F-771D-49DD-8614-6455F5E224B9}">
      <dgm:prSet/>
      <dgm:spPr/>
      <dgm:t>
        <a:bodyPr/>
        <a:lstStyle/>
        <a:p>
          <a:endParaRPr lang="en-US"/>
        </a:p>
      </dgm:t>
    </dgm:pt>
    <dgm:pt modelId="{C4442F18-5D2C-4D4D-B374-AC30A29D0F15}" type="sibTrans" cxnId="{EE801A7F-771D-49DD-8614-6455F5E224B9}">
      <dgm:prSet/>
      <dgm:spPr/>
      <dgm:t>
        <a:bodyPr/>
        <a:lstStyle/>
        <a:p>
          <a:endParaRPr lang="en-US"/>
        </a:p>
      </dgm:t>
    </dgm:pt>
    <dgm:pt modelId="{02BAF571-38C3-46DF-8E57-76C0BE062DDA}">
      <dgm:prSet phldrT="[Text]" custT="1"/>
      <dgm:spPr/>
      <dgm:t>
        <a:bodyPr/>
        <a:lstStyle/>
        <a:p>
          <a:r>
            <a:rPr lang="en-US" sz="2000" dirty="0" err="1">
              <a:latin typeface="Franklin Gothic Medium Cond" panose="020B0606030402020204" pitchFamily="34" charset="0"/>
            </a:rPr>
            <a:t>Agri</a:t>
          </a:r>
          <a:r>
            <a:rPr lang="en-US" sz="2000" dirty="0">
              <a:latin typeface="Franklin Gothic Medium Cond" panose="020B0606030402020204" pitchFamily="34" charset="0"/>
            </a:rPr>
            <a:t>: crop season</a:t>
          </a:r>
        </a:p>
      </dgm:t>
    </dgm:pt>
    <dgm:pt modelId="{29C103C2-67EC-4AE6-9833-98F0B63A8CD2}" type="parTrans" cxnId="{390D822B-95B3-469A-A02B-3E233F0E34A5}">
      <dgm:prSet/>
      <dgm:spPr/>
      <dgm:t>
        <a:bodyPr/>
        <a:lstStyle/>
        <a:p>
          <a:endParaRPr lang="en-US"/>
        </a:p>
      </dgm:t>
    </dgm:pt>
    <dgm:pt modelId="{0DA71DAE-655D-422E-83B5-35C50062FD90}" type="sibTrans" cxnId="{390D822B-95B3-469A-A02B-3E233F0E34A5}">
      <dgm:prSet/>
      <dgm:spPr/>
      <dgm:t>
        <a:bodyPr/>
        <a:lstStyle/>
        <a:p>
          <a:endParaRPr lang="en-US"/>
        </a:p>
      </dgm:t>
    </dgm:pt>
    <dgm:pt modelId="{4FA741E4-A237-41B6-B354-66320A3BC756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Substandard+12 months/&gt;</a:t>
          </a:r>
        </a:p>
      </dgm:t>
    </dgm:pt>
    <dgm:pt modelId="{204383FC-4892-4517-8B50-A35D494703FA}" type="parTrans" cxnId="{C90B0D59-5E9C-44E5-9D49-BE7DB8BFED11}">
      <dgm:prSet/>
      <dgm:spPr/>
      <dgm:t>
        <a:bodyPr/>
        <a:lstStyle/>
        <a:p>
          <a:endParaRPr lang="en-US"/>
        </a:p>
      </dgm:t>
    </dgm:pt>
    <dgm:pt modelId="{77B336F3-75FD-48E5-BC3C-972511BAF98D}" type="sibTrans" cxnId="{C90B0D59-5E9C-44E5-9D49-BE7DB8BFED11}">
      <dgm:prSet/>
      <dgm:spPr/>
      <dgm:t>
        <a:bodyPr/>
        <a:lstStyle/>
        <a:p>
          <a:endParaRPr lang="en-US"/>
        </a:p>
      </dgm:t>
    </dgm:pt>
    <dgm:pt modelId="{30C1D748-74E6-4BB3-8C74-0875D7C41A48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When Bank, RBI, Auditor says</a:t>
          </a:r>
        </a:p>
      </dgm:t>
    </dgm:pt>
    <dgm:pt modelId="{D6B3C481-515D-4D6A-B3AA-64FFEFCB7C3A}" type="parTrans" cxnId="{A7FE8A9E-98E2-4B50-A7A8-EDCDE88FCE1C}">
      <dgm:prSet/>
      <dgm:spPr/>
      <dgm:t>
        <a:bodyPr/>
        <a:lstStyle/>
        <a:p>
          <a:endParaRPr lang="en-US"/>
        </a:p>
      </dgm:t>
    </dgm:pt>
    <dgm:pt modelId="{4A9C016E-61C8-4FD9-857A-0E476EC9123B}" type="sibTrans" cxnId="{A7FE8A9E-98E2-4B50-A7A8-EDCDE88FCE1C}">
      <dgm:prSet/>
      <dgm:spPr/>
      <dgm:t>
        <a:bodyPr/>
        <a:lstStyle/>
        <a:p>
          <a:endParaRPr lang="en-US"/>
        </a:p>
      </dgm:t>
    </dgm:pt>
    <dgm:pt modelId="{9F148907-0FD3-491F-93E8-484076B4DD80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Little /No salvage</a:t>
          </a:r>
        </a:p>
      </dgm:t>
    </dgm:pt>
    <dgm:pt modelId="{F188B5AC-8295-4AAA-8E0D-58F00DDC77E5}" type="parTrans" cxnId="{6402A6EB-A285-43ED-9A9F-B38F7D21DC19}">
      <dgm:prSet/>
      <dgm:spPr/>
      <dgm:t>
        <a:bodyPr/>
        <a:lstStyle/>
        <a:p>
          <a:endParaRPr lang="en-US"/>
        </a:p>
      </dgm:t>
    </dgm:pt>
    <dgm:pt modelId="{7C897492-7C36-41F9-8D56-698EDFD60C2B}" type="sibTrans" cxnId="{6402A6EB-A285-43ED-9A9F-B38F7D21DC19}">
      <dgm:prSet/>
      <dgm:spPr/>
      <dgm:t>
        <a:bodyPr/>
        <a:lstStyle/>
        <a:p>
          <a:endParaRPr lang="en-US"/>
        </a:p>
      </dgm:t>
    </dgm:pt>
    <dgm:pt modelId="{9CD08BB2-0945-44C9-AD4D-A3EB5F419B64}" type="pres">
      <dgm:prSet presAssocID="{19E89DB1-63FF-41BB-9144-ED99D97C557E}" presName="Name0" presStyleCnt="0">
        <dgm:presLayoutVars>
          <dgm:dir/>
          <dgm:animLvl val="lvl"/>
          <dgm:resizeHandles val="exact"/>
        </dgm:presLayoutVars>
      </dgm:prSet>
      <dgm:spPr/>
    </dgm:pt>
    <dgm:pt modelId="{748F7BD8-14E4-4094-B905-D01770F80867}" type="pres">
      <dgm:prSet presAssocID="{6BC7D942-DCF0-4BF4-BB49-8282D8D12CBB}" presName="composite" presStyleCnt="0"/>
      <dgm:spPr/>
    </dgm:pt>
    <dgm:pt modelId="{BA69F816-CF91-4E7F-A05A-2CECCCF2C064}" type="pres">
      <dgm:prSet presAssocID="{6BC7D942-DCF0-4BF4-BB49-8282D8D12CBB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A6BE2FC-8BC0-4E6E-9FAC-553783A5EB54}" type="pres">
      <dgm:prSet presAssocID="{6BC7D942-DCF0-4BF4-BB49-8282D8D12CBB}" presName="desTx" presStyleLbl="revTx" presStyleIdx="0" presStyleCnt="4">
        <dgm:presLayoutVars>
          <dgm:bulletEnabled val="1"/>
        </dgm:presLayoutVars>
      </dgm:prSet>
      <dgm:spPr/>
    </dgm:pt>
    <dgm:pt modelId="{F8E307A6-39E9-4D74-9283-80482C36CFCA}" type="pres">
      <dgm:prSet presAssocID="{876EDDCD-DF18-413A-BB30-E86B7B82911F}" presName="space" presStyleCnt="0"/>
      <dgm:spPr/>
    </dgm:pt>
    <dgm:pt modelId="{65AA8151-FC58-4E17-99B9-BA15A3C84340}" type="pres">
      <dgm:prSet presAssocID="{8F195AFF-225A-4187-B51A-7DC14ED08956}" presName="composite" presStyleCnt="0"/>
      <dgm:spPr/>
    </dgm:pt>
    <dgm:pt modelId="{21E7E0F9-6179-4830-B648-4067FCD72280}" type="pres">
      <dgm:prSet presAssocID="{8F195AFF-225A-4187-B51A-7DC14ED08956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B5B11D6-01A7-499C-AFD4-5961643F3AC1}" type="pres">
      <dgm:prSet presAssocID="{8F195AFF-225A-4187-B51A-7DC14ED08956}" presName="desTx" presStyleLbl="revTx" presStyleIdx="0" presStyleCnt="4">
        <dgm:presLayoutVars>
          <dgm:bulletEnabled val="1"/>
        </dgm:presLayoutVars>
      </dgm:prSet>
      <dgm:spPr/>
    </dgm:pt>
    <dgm:pt modelId="{7D4D4575-1BB7-4C91-9EFD-2EA68F1939EF}" type="pres">
      <dgm:prSet presAssocID="{A5E54FDA-63E1-4DA6-B0E3-C16CBDFB68F8}" presName="space" presStyleCnt="0"/>
      <dgm:spPr/>
    </dgm:pt>
    <dgm:pt modelId="{57C95DCC-E575-46DB-B263-1027F8BC8EC4}" type="pres">
      <dgm:prSet presAssocID="{A571E647-1DA3-48D0-8FFD-88E19E6936E0}" presName="composite" presStyleCnt="0"/>
      <dgm:spPr/>
    </dgm:pt>
    <dgm:pt modelId="{BBD41AC2-F409-4B88-A3FF-C189A49F1C69}" type="pres">
      <dgm:prSet presAssocID="{A571E647-1DA3-48D0-8FFD-88E19E6936E0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186DBFB-0C4E-478A-82F5-78B245CAEE64}" type="pres">
      <dgm:prSet presAssocID="{A571E647-1DA3-48D0-8FFD-88E19E6936E0}" presName="desTx" presStyleLbl="revTx" presStyleIdx="1" presStyleCnt="4">
        <dgm:presLayoutVars>
          <dgm:bulletEnabled val="1"/>
        </dgm:presLayoutVars>
      </dgm:prSet>
      <dgm:spPr/>
    </dgm:pt>
    <dgm:pt modelId="{4B8395F2-2687-45B3-8E69-EA2C23825B53}" type="pres">
      <dgm:prSet presAssocID="{73EEC92B-B209-46E8-A608-EE5B92F06B23}" presName="space" presStyleCnt="0"/>
      <dgm:spPr/>
    </dgm:pt>
    <dgm:pt modelId="{7E95418B-BD0C-4B1A-BA97-3CBD163C3482}" type="pres">
      <dgm:prSet presAssocID="{839D76AF-1475-4D41-8FE4-EC37B7662B57}" presName="composite" presStyleCnt="0"/>
      <dgm:spPr/>
    </dgm:pt>
    <dgm:pt modelId="{C6FF4EDE-30FB-4F80-94A1-30B5C45C1574}" type="pres">
      <dgm:prSet presAssocID="{839D76AF-1475-4D41-8FE4-EC37B7662B57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DDF8F28-A4AA-4CB0-B87E-C00D311D2469}" type="pres">
      <dgm:prSet presAssocID="{839D76AF-1475-4D41-8FE4-EC37B7662B57}" presName="desTx" presStyleLbl="revTx" presStyleIdx="2" presStyleCnt="4">
        <dgm:presLayoutVars>
          <dgm:bulletEnabled val="1"/>
        </dgm:presLayoutVars>
      </dgm:prSet>
      <dgm:spPr/>
    </dgm:pt>
    <dgm:pt modelId="{299A3573-DE8B-45BA-90BF-CE867197E432}" type="pres">
      <dgm:prSet presAssocID="{2F8597EE-ADF1-49BE-919C-07C1BE9FA49E}" presName="space" presStyleCnt="0"/>
      <dgm:spPr/>
    </dgm:pt>
    <dgm:pt modelId="{BC5843F6-4483-4DC6-8981-3E08C8869610}" type="pres">
      <dgm:prSet presAssocID="{445F7F54-9902-4D3E-A3EA-B76AAB01E694}" presName="composite" presStyleCnt="0"/>
      <dgm:spPr/>
    </dgm:pt>
    <dgm:pt modelId="{19ADC56F-0DE3-4D0C-9DD7-EF47EB2B3F46}" type="pres">
      <dgm:prSet presAssocID="{445F7F54-9902-4D3E-A3EA-B76AAB01E694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3622385A-279B-437F-8359-37F5CC3933D3}" type="pres">
      <dgm:prSet presAssocID="{445F7F54-9902-4D3E-A3EA-B76AAB01E694}" presName="desTx" presStyleLbl="revTx" presStyleIdx="3" presStyleCnt="4">
        <dgm:presLayoutVars>
          <dgm:bulletEnabled val="1"/>
        </dgm:presLayoutVars>
      </dgm:prSet>
      <dgm:spPr/>
    </dgm:pt>
  </dgm:ptLst>
  <dgm:cxnLst>
    <dgm:cxn modelId="{240BBD85-6118-4928-A733-CCC5FCA65C1C}" srcId="{19E89DB1-63FF-41BB-9144-ED99D97C557E}" destId="{8F195AFF-225A-4187-B51A-7DC14ED08956}" srcOrd="1" destOrd="0" parTransId="{B8AA9208-D55B-40F1-86AC-493C7034D3AD}" sibTransId="{A5E54FDA-63E1-4DA6-B0E3-C16CBDFB68F8}"/>
    <dgm:cxn modelId="{1B961C32-AB95-4268-9989-309968FD447C}" srcId="{19E89DB1-63FF-41BB-9144-ED99D97C557E}" destId="{A571E647-1DA3-48D0-8FFD-88E19E6936E0}" srcOrd="2" destOrd="0" parTransId="{E6CEDDDE-89EC-4C49-A534-6381E995F1F8}" sibTransId="{73EEC92B-B209-46E8-A608-EE5B92F06B23}"/>
    <dgm:cxn modelId="{49A27756-6078-4CC0-A592-587DC1C2A592}" srcId="{19E89DB1-63FF-41BB-9144-ED99D97C557E}" destId="{839D76AF-1475-4D41-8FE4-EC37B7662B57}" srcOrd="3" destOrd="0" parTransId="{BA0073B4-4E8E-4142-986D-F0CCD57BD05B}" sibTransId="{2F8597EE-ADF1-49BE-919C-07C1BE9FA49E}"/>
    <dgm:cxn modelId="{390D822B-95B3-469A-A02B-3E233F0E34A5}" srcId="{8F195AFF-225A-4187-B51A-7DC14ED08956}" destId="{02BAF571-38C3-46DF-8E57-76C0BE062DDA}" srcOrd="1" destOrd="0" parTransId="{29C103C2-67EC-4AE6-9833-98F0B63A8CD2}" sibTransId="{0DA71DAE-655D-422E-83B5-35C50062FD90}"/>
    <dgm:cxn modelId="{3AC7C586-6422-4E03-8314-C216ED4756C2}" srcId="{8F195AFF-225A-4187-B51A-7DC14ED08956}" destId="{019BE2B6-47A3-471F-A654-C53FF287B127}" srcOrd="0" destOrd="0" parTransId="{3859CC78-1584-43FB-A170-6D0C98143726}" sibTransId="{7382568C-420A-4024-B97B-E1A3D6BFE354}"/>
    <dgm:cxn modelId="{887E0F9E-1879-48C2-99B6-7A8794A8D80E}" type="presOf" srcId="{A571E647-1DA3-48D0-8FFD-88E19E6936E0}" destId="{BBD41AC2-F409-4B88-A3FF-C189A49F1C69}" srcOrd="0" destOrd="0" presId="urn:microsoft.com/office/officeart/2005/8/layout/chevron1"/>
    <dgm:cxn modelId="{A7FE8A9E-98E2-4B50-A7A8-EDCDE88FCE1C}" srcId="{445F7F54-9902-4D3E-A3EA-B76AAB01E694}" destId="{30C1D748-74E6-4BB3-8C74-0875D7C41A48}" srcOrd="0" destOrd="0" parTransId="{D6B3C481-515D-4D6A-B3AA-64FFEFCB7C3A}" sibTransId="{4A9C016E-61C8-4FD9-857A-0E476EC9123B}"/>
    <dgm:cxn modelId="{C866821D-92F1-43AE-BC5A-94A482AEBCCD}" srcId="{19E89DB1-63FF-41BB-9144-ED99D97C557E}" destId="{445F7F54-9902-4D3E-A3EA-B76AAB01E694}" srcOrd="4" destOrd="0" parTransId="{E016776A-85FC-4C10-8188-4055EF14B3DE}" sibTransId="{3F72224D-007E-4B22-B64F-EA0E78D04C35}"/>
    <dgm:cxn modelId="{6402A6EB-A285-43ED-9A9F-B38F7D21DC19}" srcId="{445F7F54-9902-4D3E-A3EA-B76AAB01E694}" destId="{9F148907-0FD3-491F-93E8-484076B4DD80}" srcOrd="1" destOrd="0" parTransId="{F188B5AC-8295-4AAA-8E0D-58F00DDC77E5}" sibTransId="{7C897492-7C36-41F9-8D56-698EDFD60C2B}"/>
    <dgm:cxn modelId="{2D074B6F-D17A-454F-8693-AE56132F118E}" type="presOf" srcId="{19E89DB1-63FF-41BB-9144-ED99D97C557E}" destId="{9CD08BB2-0945-44C9-AD4D-A3EB5F419B64}" srcOrd="0" destOrd="0" presId="urn:microsoft.com/office/officeart/2005/8/layout/chevron1"/>
    <dgm:cxn modelId="{39FFBDE4-4A28-4F39-A34B-78421C6FB37B}" type="presOf" srcId="{A221AE5C-587C-4034-8CA0-BB2DC48B12D9}" destId="{4186DBFB-0C4E-478A-82F5-78B245CAEE64}" srcOrd="0" destOrd="0" presId="urn:microsoft.com/office/officeart/2005/8/layout/chevron1"/>
    <dgm:cxn modelId="{195457FD-A084-46C2-AD50-01BF89D8228C}" type="presOf" srcId="{8F195AFF-225A-4187-B51A-7DC14ED08956}" destId="{21E7E0F9-6179-4830-B648-4067FCD72280}" srcOrd="0" destOrd="0" presId="urn:microsoft.com/office/officeart/2005/8/layout/chevron1"/>
    <dgm:cxn modelId="{83BB75F5-D665-45DE-A8CD-D2A91BB34283}" type="presOf" srcId="{9F148907-0FD3-491F-93E8-484076B4DD80}" destId="{3622385A-279B-437F-8359-37F5CC3933D3}" srcOrd="0" destOrd="1" presId="urn:microsoft.com/office/officeart/2005/8/layout/chevron1"/>
    <dgm:cxn modelId="{28BD5BF8-785C-4D77-BC8E-5E775C9AF153}" srcId="{19E89DB1-63FF-41BB-9144-ED99D97C557E}" destId="{6BC7D942-DCF0-4BF4-BB49-8282D8D12CBB}" srcOrd="0" destOrd="0" parTransId="{4168D850-176C-4D26-A21F-3E2644845821}" sibTransId="{876EDDCD-DF18-413A-BB30-E86B7B82911F}"/>
    <dgm:cxn modelId="{EE801A7F-771D-49DD-8614-6455F5E224B9}" srcId="{A571E647-1DA3-48D0-8FFD-88E19E6936E0}" destId="{A221AE5C-587C-4034-8CA0-BB2DC48B12D9}" srcOrd="0" destOrd="0" parTransId="{27570DD6-8BD6-4836-8851-B447C936D926}" sibTransId="{C4442F18-5D2C-4D4D-B374-AC30A29D0F15}"/>
    <dgm:cxn modelId="{685092BA-3331-4829-9283-1E05B393140D}" type="presOf" srcId="{4FA741E4-A237-41B6-B354-66320A3BC756}" destId="{6DDF8F28-A4AA-4CB0-B87E-C00D311D2469}" srcOrd="0" destOrd="0" presId="urn:microsoft.com/office/officeart/2005/8/layout/chevron1"/>
    <dgm:cxn modelId="{0DF91EE9-7B0A-4EE1-826C-27CCAF82256C}" type="presOf" srcId="{02BAF571-38C3-46DF-8E57-76C0BE062DDA}" destId="{CB5B11D6-01A7-499C-AFD4-5961643F3AC1}" srcOrd="0" destOrd="1" presId="urn:microsoft.com/office/officeart/2005/8/layout/chevron1"/>
    <dgm:cxn modelId="{C647AB14-85DA-4136-B096-28C849E20674}" type="presOf" srcId="{6BC7D942-DCF0-4BF4-BB49-8282D8D12CBB}" destId="{BA69F816-CF91-4E7F-A05A-2CECCCF2C064}" srcOrd="0" destOrd="0" presId="urn:microsoft.com/office/officeart/2005/8/layout/chevron1"/>
    <dgm:cxn modelId="{F197BD55-295A-46D0-A4DB-435752337196}" type="presOf" srcId="{445F7F54-9902-4D3E-A3EA-B76AAB01E694}" destId="{19ADC56F-0DE3-4D0C-9DD7-EF47EB2B3F46}" srcOrd="0" destOrd="0" presId="urn:microsoft.com/office/officeart/2005/8/layout/chevron1"/>
    <dgm:cxn modelId="{C90B0D59-5E9C-44E5-9D49-BE7DB8BFED11}" srcId="{839D76AF-1475-4D41-8FE4-EC37B7662B57}" destId="{4FA741E4-A237-41B6-B354-66320A3BC756}" srcOrd="0" destOrd="0" parTransId="{204383FC-4892-4517-8B50-A35D494703FA}" sibTransId="{77B336F3-75FD-48E5-BC3C-972511BAF98D}"/>
    <dgm:cxn modelId="{DBC835A2-ADEC-4205-AE5E-16354B7E328F}" type="presOf" srcId="{019BE2B6-47A3-471F-A654-C53FF287B127}" destId="{CB5B11D6-01A7-499C-AFD4-5961643F3AC1}" srcOrd="0" destOrd="0" presId="urn:microsoft.com/office/officeart/2005/8/layout/chevron1"/>
    <dgm:cxn modelId="{C3C57107-4655-4F00-A941-B02430C1D0BA}" type="presOf" srcId="{839D76AF-1475-4D41-8FE4-EC37B7662B57}" destId="{C6FF4EDE-30FB-4F80-94A1-30B5C45C1574}" srcOrd="0" destOrd="0" presId="urn:microsoft.com/office/officeart/2005/8/layout/chevron1"/>
    <dgm:cxn modelId="{BD86895B-FDB9-4E2D-821B-EFF1800D3D61}" type="presOf" srcId="{30C1D748-74E6-4BB3-8C74-0875D7C41A48}" destId="{3622385A-279B-437F-8359-37F5CC3933D3}" srcOrd="0" destOrd="0" presId="urn:microsoft.com/office/officeart/2005/8/layout/chevron1"/>
    <dgm:cxn modelId="{013BE995-552A-4FA2-AE70-9DACDE9BF359}" type="presParOf" srcId="{9CD08BB2-0945-44C9-AD4D-A3EB5F419B64}" destId="{748F7BD8-14E4-4094-B905-D01770F80867}" srcOrd="0" destOrd="0" presId="urn:microsoft.com/office/officeart/2005/8/layout/chevron1"/>
    <dgm:cxn modelId="{BA132AEE-5698-4A93-A791-FE5B915D4318}" type="presParOf" srcId="{748F7BD8-14E4-4094-B905-D01770F80867}" destId="{BA69F816-CF91-4E7F-A05A-2CECCCF2C064}" srcOrd="0" destOrd="0" presId="urn:microsoft.com/office/officeart/2005/8/layout/chevron1"/>
    <dgm:cxn modelId="{A3708811-78E3-430B-A3EC-058BE2D676C0}" type="presParOf" srcId="{748F7BD8-14E4-4094-B905-D01770F80867}" destId="{6A6BE2FC-8BC0-4E6E-9FAC-553783A5EB54}" srcOrd="1" destOrd="0" presId="urn:microsoft.com/office/officeart/2005/8/layout/chevron1"/>
    <dgm:cxn modelId="{84E82D96-4D9C-4B8E-A2A2-76DB457F36CE}" type="presParOf" srcId="{9CD08BB2-0945-44C9-AD4D-A3EB5F419B64}" destId="{F8E307A6-39E9-4D74-9283-80482C36CFCA}" srcOrd="1" destOrd="0" presId="urn:microsoft.com/office/officeart/2005/8/layout/chevron1"/>
    <dgm:cxn modelId="{56A093F2-7865-4A09-8BB0-489E0DDA5F58}" type="presParOf" srcId="{9CD08BB2-0945-44C9-AD4D-A3EB5F419B64}" destId="{65AA8151-FC58-4E17-99B9-BA15A3C84340}" srcOrd="2" destOrd="0" presId="urn:microsoft.com/office/officeart/2005/8/layout/chevron1"/>
    <dgm:cxn modelId="{0C12D333-0DB4-4475-A31C-04DDA97D28AA}" type="presParOf" srcId="{65AA8151-FC58-4E17-99B9-BA15A3C84340}" destId="{21E7E0F9-6179-4830-B648-4067FCD72280}" srcOrd="0" destOrd="0" presId="urn:microsoft.com/office/officeart/2005/8/layout/chevron1"/>
    <dgm:cxn modelId="{F4C12639-87E5-47E4-800D-4753893E1DAF}" type="presParOf" srcId="{65AA8151-FC58-4E17-99B9-BA15A3C84340}" destId="{CB5B11D6-01A7-499C-AFD4-5961643F3AC1}" srcOrd="1" destOrd="0" presId="urn:microsoft.com/office/officeart/2005/8/layout/chevron1"/>
    <dgm:cxn modelId="{D74DF30B-30F6-49B1-8739-5B740A5DA3F3}" type="presParOf" srcId="{9CD08BB2-0945-44C9-AD4D-A3EB5F419B64}" destId="{7D4D4575-1BB7-4C91-9EFD-2EA68F1939EF}" srcOrd="3" destOrd="0" presId="urn:microsoft.com/office/officeart/2005/8/layout/chevron1"/>
    <dgm:cxn modelId="{CD251E3D-3719-410B-9967-30C2D2308F8E}" type="presParOf" srcId="{9CD08BB2-0945-44C9-AD4D-A3EB5F419B64}" destId="{57C95DCC-E575-46DB-B263-1027F8BC8EC4}" srcOrd="4" destOrd="0" presId="urn:microsoft.com/office/officeart/2005/8/layout/chevron1"/>
    <dgm:cxn modelId="{BD0617B7-11DE-4270-A286-802568D297EC}" type="presParOf" srcId="{57C95DCC-E575-46DB-B263-1027F8BC8EC4}" destId="{BBD41AC2-F409-4B88-A3FF-C189A49F1C69}" srcOrd="0" destOrd="0" presId="urn:microsoft.com/office/officeart/2005/8/layout/chevron1"/>
    <dgm:cxn modelId="{A7900F3C-673A-4A3A-90CD-D3FEBFD735D4}" type="presParOf" srcId="{57C95DCC-E575-46DB-B263-1027F8BC8EC4}" destId="{4186DBFB-0C4E-478A-82F5-78B245CAEE64}" srcOrd="1" destOrd="0" presId="urn:microsoft.com/office/officeart/2005/8/layout/chevron1"/>
    <dgm:cxn modelId="{F61838CC-A1CD-4038-A5E8-08E3BCF3E508}" type="presParOf" srcId="{9CD08BB2-0945-44C9-AD4D-A3EB5F419B64}" destId="{4B8395F2-2687-45B3-8E69-EA2C23825B53}" srcOrd="5" destOrd="0" presId="urn:microsoft.com/office/officeart/2005/8/layout/chevron1"/>
    <dgm:cxn modelId="{C83370AB-0F20-4194-AB52-BCC6E51C41F6}" type="presParOf" srcId="{9CD08BB2-0945-44C9-AD4D-A3EB5F419B64}" destId="{7E95418B-BD0C-4B1A-BA97-3CBD163C3482}" srcOrd="6" destOrd="0" presId="urn:microsoft.com/office/officeart/2005/8/layout/chevron1"/>
    <dgm:cxn modelId="{B5DAD03A-FD41-4F08-9888-5D0307DC8903}" type="presParOf" srcId="{7E95418B-BD0C-4B1A-BA97-3CBD163C3482}" destId="{C6FF4EDE-30FB-4F80-94A1-30B5C45C1574}" srcOrd="0" destOrd="0" presId="urn:microsoft.com/office/officeart/2005/8/layout/chevron1"/>
    <dgm:cxn modelId="{0EB78808-5281-4B1C-BECE-6E3E589E57E1}" type="presParOf" srcId="{7E95418B-BD0C-4B1A-BA97-3CBD163C3482}" destId="{6DDF8F28-A4AA-4CB0-B87E-C00D311D2469}" srcOrd="1" destOrd="0" presId="urn:microsoft.com/office/officeart/2005/8/layout/chevron1"/>
    <dgm:cxn modelId="{76710049-36FB-4901-9BAB-CCBF34E49D9D}" type="presParOf" srcId="{9CD08BB2-0945-44C9-AD4D-A3EB5F419B64}" destId="{299A3573-DE8B-45BA-90BF-CE867197E432}" srcOrd="7" destOrd="0" presId="urn:microsoft.com/office/officeart/2005/8/layout/chevron1"/>
    <dgm:cxn modelId="{0B47D3FD-E520-4B03-B765-C7CA4D5FC28C}" type="presParOf" srcId="{9CD08BB2-0945-44C9-AD4D-A3EB5F419B64}" destId="{BC5843F6-4483-4DC6-8981-3E08C8869610}" srcOrd="8" destOrd="0" presId="urn:microsoft.com/office/officeart/2005/8/layout/chevron1"/>
    <dgm:cxn modelId="{A3ECBD02-B341-4E1B-859D-4BAC2F81EAF1}" type="presParOf" srcId="{BC5843F6-4483-4DC6-8981-3E08C8869610}" destId="{19ADC56F-0DE3-4D0C-9DD7-EF47EB2B3F46}" srcOrd="0" destOrd="0" presId="urn:microsoft.com/office/officeart/2005/8/layout/chevron1"/>
    <dgm:cxn modelId="{57FA75E2-19A9-484B-972F-74995ABCCA23}" type="presParOf" srcId="{BC5843F6-4483-4DC6-8981-3E08C8869610}" destId="{3622385A-279B-437F-8359-37F5CC3933D3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789E3B5-38D0-4933-8985-16673D556448}" type="doc">
      <dgm:prSet loTypeId="urn:diagrams.loki3.com/Bracke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DEFFF19-0F7F-4AB4-8A7A-5CD267CF886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Who?</a:t>
          </a:r>
        </a:p>
      </dgm:t>
    </dgm:pt>
    <dgm:pt modelId="{31826275-7917-45EB-8A57-6554675DCD5F}" type="parTrans" cxnId="{977EDBF7-FD07-4224-95F8-42DADCCAAB9C}">
      <dgm:prSet/>
      <dgm:spPr/>
      <dgm:t>
        <a:bodyPr/>
        <a:lstStyle/>
        <a:p>
          <a:endParaRPr lang="en-US"/>
        </a:p>
      </dgm:t>
    </dgm:pt>
    <dgm:pt modelId="{42409613-99FE-4F4C-983C-D82ED1459480}" type="sibTrans" cxnId="{977EDBF7-FD07-4224-95F8-42DADCCAAB9C}">
      <dgm:prSet/>
      <dgm:spPr/>
      <dgm:t>
        <a:bodyPr/>
        <a:lstStyle/>
        <a:p>
          <a:endParaRPr lang="en-US"/>
        </a:p>
      </dgm:t>
    </dgm:pt>
    <dgm:pt modelId="{C35C764D-E6A0-442B-A441-9A610D4D226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NPA: &gt;90</a:t>
          </a:r>
        </a:p>
      </dgm:t>
    </dgm:pt>
    <dgm:pt modelId="{39B74EF4-06CB-4A22-8F31-04A531DB1650}" type="parTrans" cxnId="{469B2C19-7848-400A-AF73-7D5AB65256B2}">
      <dgm:prSet/>
      <dgm:spPr/>
      <dgm:t>
        <a:bodyPr/>
        <a:lstStyle/>
        <a:p>
          <a:endParaRPr lang="en-US"/>
        </a:p>
      </dgm:t>
    </dgm:pt>
    <dgm:pt modelId="{A71B3744-4FEE-4CE1-B096-F8900F32BB84}" type="sibTrans" cxnId="{469B2C19-7848-400A-AF73-7D5AB65256B2}">
      <dgm:prSet/>
      <dgm:spPr/>
      <dgm:t>
        <a:bodyPr/>
        <a:lstStyle/>
        <a:p>
          <a:endParaRPr lang="en-US"/>
        </a:p>
      </dgm:t>
    </dgm:pt>
    <dgm:pt modelId="{48623EBB-AC9D-4CCD-8FCD-BA44C080396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SMA-1: &gt;31-60 days</a:t>
          </a:r>
        </a:p>
      </dgm:t>
    </dgm:pt>
    <dgm:pt modelId="{02198E06-9207-4AFC-BF6C-F179C6503843}" type="parTrans" cxnId="{54AE1F79-1819-4A29-8DBE-FD2AFF64CBDA}">
      <dgm:prSet/>
      <dgm:spPr/>
      <dgm:t>
        <a:bodyPr/>
        <a:lstStyle/>
        <a:p>
          <a:endParaRPr lang="en-US"/>
        </a:p>
      </dgm:t>
    </dgm:pt>
    <dgm:pt modelId="{BA0F17BA-1BD8-44C3-BC79-0AB3984F0D66}" type="sibTrans" cxnId="{54AE1F79-1819-4A29-8DBE-FD2AFF64CBDA}">
      <dgm:prSet/>
      <dgm:spPr/>
      <dgm:t>
        <a:bodyPr/>
        <a:lstStyle/>
        <a:p>
          <a:endParaRPr lang="en-US"/>
        </a:p>
      </dgm:t>
    </dgm:pt>
    <dgm:pt modelId="{735D0A68-3EB0-4411-8786-D971867B983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SMA-2: &gt;61-90</a:t>
          </a:r>
        </a:p>
      </dgm:t>
    </dgm:pt>
    <dgm:pt modelId="{08CE4B76-229C-47CE-BB85-FD6CDB5C5BF6}" type="parTrans" cxnId="{B795481A-8543-42F5-ABA5-9C664696C20A}">
      <dgm:prSet/>
      <dgm:spPr/>
      <dgm:t>
        <a:bodyPr/>
        <a:lstStyle/>
        <a:p>
          <a:endParaRPr lang="en-US"/>
        </a:p>
      </dgm:t>
    </dgm:pt>
    <dgm:pt modelId="{E7BCFA29-A639-436D-A2F2-B1793C8A3BD2}" type="sibTrans" cxnId="{B795481A-8543-42F5-ABA5-9C664696C20A}">
      <dgm:prSet/>
      <dgm:spPr/>
      <dgm:t>
        <a:bodyPr/>
        <a:lstStyle/>
        <a:p>
          <a:endParaRPr lang="en-US"/>
        </a:p>
      </dgm:t>
    </dgm:pt>
    <dgm:pt modelId="{700CFB74-F4AF-4DF2-A049-2CE3DDEAE98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SMA-0 &gt;30 days</a:t>
          </a:r>
        </a:p>
      </dgm:t>
    </dgm:pt>
    <dgm:pt modelId="{2E6F6D66-FE8E-47A6-A58B-54A33F43C652}" type="parTrans" cxnId="{DF02FCCE-3E5F-46F7-B77B-677C4FAD7D6E}">
      <dgm:prSet/>
      <dgm:spPr/>
      <dgm:t>
        <a:bodyPr/>
        <a:lstStyle/>
        <a:p>
          <a:endParaRPr lang="en-US"/>
        </a:p>
      </dgm:t>
    </dgm:pt>
    <dgm:pt modelId="{EBDA4DD1-629E-49B9-9385-28A1A7A16709}" type="sibTrans" cxnId="{DF02FCCE-3E5F-46F7-B77B-677C4FAD7D6E}">
      <dgm:prSet/>
      <dgm:spPr/>
      <dgm:t>
        <a:bodyPr/>
        <a:lstStyle/>
        <a:p>
          <a:endParaRPr lang="en-US"/>
        </a:p>
      </dgm:t>
    </dgm:pt>
    <dgm:pt modelId="{354E5F42-5837-431A-8999-CCF9964E666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RBI’s Central Repository of </a:t>
          </a:r>
          <a:r>
            <a:rPr lang="en-US" dirty="0" err="1">
              <a:latin typeface="Franklin Gothic Medium Cond" panose="020B0606030402020204" pitchFamily="34" charset="0"/>
            </a:rPr>
            <a:t>Info.on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Large Credits (CRILC)</a:t>
          </a:r>
        </a:p>
      </dgm:t>
    </dgm:pt>
    <dgm:pt modelId="{EFCDB2B9-174E-4635-802F-8164BD696238}" type="parTrans" cxnId="{48022896-3A90-4E8C-B11D-061FE0714377}">
      <dgm:prSet/>
      <dgm:spPr/>
      <dgm:t>
        <a:bodyPr/>
        <a:lstStyle/>
        <a:p>
          <a:endParaRPr lang="en-US"/>
        </a:p>
      </dgm:t>
    </dgm:pt>
    <dgm:pt modelId="{2D7C93CA-5B9A-42F0-A136-025EBFD691DD}" type="sibTrans" cxnId="{48022896-3A90-4E8C-B11D-061FE0714377}">
      <dgm:prSet/>
      <dgm:spPr/>
      <dgm:t>
        <a:bodyPr/>
        <a:lstStyle/>
        <a:p>
          <a:endParaRPr lang="en-US"/>
        </a:p>
      </dgm:t>
    </dgm:pt>
    <dgm:pt modelId="{3682AC04-3829-4ABF-ABA2-510C0518EBA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Classification</a:t>
          </a:r>
        </a:p>
      </dgm:t>
    </dgm:pt>
    <dgm:pt modelId="{EF5C42B3-423D-4FA1-8601-1B3E298D4E0A}" type="parTrans" cxnId="{8EA6D0DF-E9AB-45DC-91D5-4FEA81E8CC34}">
      <dgm:prSet/>
      <dgm:spPr/>
      <dgm:t>
        <a:bodyPr/>
        <a:lstStyle/>
        <a:p>
          <a:endParaRPr lang="en-US"/>
        </a:p>
      </dgm:t>
    </dgm:pt>
    <dgm:pt modelId="{E8AF5405-9DD5-4837-9F89-39B1A6DC0036}" type="sibTrans" cxnId="{8EA6D0DF-E9AB-45DC-91D5-4FEA81E8CC34}">
      <dgm:prSet/>
      <dgm:spPr/>
      <dgm:t>
        <a:bodyPr/>
        <a:lstStyle/>
        <a:p>
          <a:endParaRPr lang="en-US"/>
        </a:p>
      </dgm:t>
    </dgm:pt>
    <dgm:pt modelId="{E2E0BE64-ED92-42BC-847F-0F0463E320B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Loans of 5 Cr./&gt;</a:t>
          </a:r>
        </a:p>
      </dgm:t>
    </dgm:pt>
    <dgm:pt modelId="{98A0434D-3A89-4459-B2FF-EBE8FCC939FD}" type="parTrans" cxnId="{07EEC9A0-FB7E-4882-B9A8-FDC4D0E7B6E3}">
      <dgm:prSet/>
      <dgm:spPr/>
      <dgm:t>
        <a:bodyPr/>
        <a:lstStyle/>
        <a:p>
          <a:endParaRPr lang="en-US"/>
        </a:p>
      </dgm:t>
    </dgm:pt>
    <dgm:pt modelId="{F4420866-FC17-4AC6-91F5-0747EEE54F84}" type="sibTrans" cxnId="{07EEC9A0-FB7E-4882-B9A8-FDC4D0E7B6E3}">
      <dgm:prSet/>
      <dgm:spPr/>
      <dgm:t>
        <a:bodyPr/>
        <a:lstStyle/>
        <a:p>
          <a:endParaRPr lang="en-US"/>
        </a:p>
      </dgm:t>
    </dgm:pt>
    <dgm:pt modelId="{B7D0C8B5-2CC5-4E6B-9CC4-B34B608A897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Banks + SI-NBFC-D</a:t>
          </a:r>
        </a:p>
      </dgm:t>
    </dgm:pt>
    <dgm:pt modelId="{75E6050E-8EFD-45A0-990C-FCFCC7273AAA}" type="parTrans" cxnId="{57E734D5-AAB6-4350-9865-BDFC856FA3C7}">
      <dgm:prSet/>
      <dgm:spPr/>
      <dgm:t>
        <a:bodyPr/>
        <a:lstStyle/>
        <a:p>
          <a:endParaRPr lang="en-US"/>
        </a:p>
      </dgm:t>
    </dgm:pt>
    <dgm:pt modelId="{5034E159-D180-469B-804D-5AC5AAA78E16}" type="sibTrans" cxnId="{57E734D5-AAB6-4350-9865-BDFC856FA3C7}">
      <dgm:prSet/>
      <dgm:spPr/>
      <dgm:t>
        <a:bodyPr/>
        <a:lstStyle/>
        <a:p>
          <a:endParaRPr lang="en-US"/>
        </a:p>
      </dgm:t>
    </dgm:pt>
    <dgm:pt modelId="{657B2EF8-9E5D-442E-833A-5894099E2EAE}" type="pres">
      <dgm:prSet presAssocID="{7789E3B5-38D0-4933-8985-16673D556448}" presName="Name0" presStyleCnt="0">
        <dgm:presLayoutVars>
          <dgm:dir/>
          <dgm:animLvl val="lvl"/>
          <dgm:resizeHandles val="exact"/>
        </dgm:presLayoutVars>
      </dgm:prSet>
      <dgm:spPr/>
    </dgm:pt>
    <dgm:pt modelId="{FC19A936-1D22-4F7D-B857-82456E2BD183}" type="pres">
      <dgm:prSet presAssocID="{9DEFFF19-0F7F-4AB4-8A7A-5CD267CF8864}" presName="linNode" presStyleCnt="0"/>
      <dgm:spPr/>
    </dgm:pt>
    <dgm:pt modelId="{C56FB943-05DF-4090-89FA-FC2FCB6CC7D0}" type="pres">
      <dgm:prSet presAssocID="{9DEFFF19-0F7F-4AB4-8A7A-5CD267CF8864}" presName="parTx" presStyleLbl="revTx" presStyleIdx="0" presStyleCnt="2">
        <dgm:presLayoutVars>
          <dgm:chMax val="1"/>
          <dgm:bulletEnabled val="1"/>
        </dgm:presLayoutVars>
      </dgm:prSet>
      <dgm:spPr/>
    </dgm:pt>
    <dgm:pt modelId="{79C1312E-92E7-4963-8B0E-04B4F18CC717}" type="pres">
      <dgm:prSet presAssocID="{9DEFFF19-0F7F-4AB4-8A7A-5CD267CF8864}" presName="bracket" presStyleLbl="parChTrans1D1" presStyleIdx="0" presStyleCnt="2"/>
      <dgm:spPr/>
    </dgm:pt>
    <dgm:pt modelId="{A76D518B-2B37-4241-A3EE-E6216DC20376}" type="pres">
      <dgm:prSet presAssocID="{9DEFFF19-0F7F-4AB4-8A7A-5CD267CF8864}" presName="spH" presStyleCnt="0"/>
      <dgm:spPr/>
    </dgm:pt>
    <dgm:pt modelId="{5B324539-42DF-44F9-BE73-64923849217F}" type="pres">
      <dgm:prSet presAssocID="{9DEFFF19-0F7F-4AB4-8A7A-5CD267CF8864}" presName="desTx" presStyleLbl="node1" presStyleIdx="0" presStyleCnt="2">
        <dgm:presLayoutVars>
          <dgm:bulletEnabled val="1"/>
        </dgm:presLayoutVars>
      </dgm:prSet>
      <dgm:spPr/>
    </dgm:pt>
    <dgm:pt modelId="{2B7876F3-6201-42BA-8605-13F0C01FCAD0}" type="pres">
      <dgm:prSet presAssocID="{42409613-99FE-4F4C-983C-D82ED1459480}" presName="spV" presStyleCnt="0"/>
      <dgm:spPr/>
    </dgm:pt>
    <dgm:pt modelId="{ED7C123D-2A56-4583-B991-30C134B51D31}" type="pres">
      <dgm:prSet presAssocID="{3682AC04-3829-4ABF-ABA2-510C0518EBA8}" presName="linNode" presStyleCnt="0"/>
      <dgm:spPr/>
    </dgm:pt>
    <dgm:pt modelId="{016FD8E9-43E2-4E1C-BF35-6C066345F750}" type="pres">
      <dgm:prSet presAssocID="{3682AC04-3829-4ABF-ABA2-510C0518EBA8}" presName="parTx" presStyleLbl="revTx" presStyleIdx="1" presStyleCnt="2">
        <dgm:presLayoutVars>
          <dgm:chMax val="1"/>
          <dgm:bulletEnabled val="1"/>
        </dgm:presLayoutVars>
      </dgm:prSet>
      <dgm:spPr/>
    </dgm:pt>
    <dgm:pt modelId="{705403B1-7CE3-42E1-9E8B-64D4FA95647C}" type="pres">
      <dgm:prSet presAssocID="{3682AC04-3829-4ABF-ABA2-510C0518EBA8}" presName="bracket" presStyleLbl="parChTrans1D1" presStyleIdx="1" presStyleCnt="2"/>
      <dgm:spPr/>
    </dgm:pt>
    <dgm:pt modelId="{873021BA-3199-4EF6-B9E8-42376EEB2690}" type="pres">
      <dgm:prSet presAssocID="{3682AC04-3829-4ABF-ABA2-510C0518EBA8}" presName="spH" presStyleCnt="0"/>
      <dgm:spPr/>
    </dgm:pt>
    <dgm:pt modelId="{89F01461-F637-458D-87C0-B38BA96D570D}" type="pres">
      <dgm:prSet presAssocID="{3682AC04-3829-4ABF-ABA2-510C0518EBA8}" presName="desTx" presStyleLbl="node1" presStyleIdx="1" presStyleCnt="2">
        <dgm:presLayoutVars>
          <dgm:bulletEnabled val="1"/>
        </dgm:presLayoutVars>
      </dgm:prSet>
      <dgm:spPr/>
    </dgm:pt>
  </dgm:ptLst>
  <dgm:cxnLst>
    <dgm:cxn modelId="{469B2C19-7848-400A-AF73-7D5AB65256B2}" srcId="{3682AC04-3829-4ABF-ABA2-510C0518EBA8}" destId="{C35C764D-E6A0-442B-A441-9A610D4D2260}" srcOrd="3" destOrd="0" parTransId="{39B74EF4-06CB-4A22-8F31-04A531DB1650}" sibTransId="{A71B3744-4FEE-4CE1-B096-F8900F32BB84}"/>
    <dgm:cxn modelId="{977EDBF7-FD07-4224-95F8-42DADCCAAB9C}" srcId="{7789E3B5-38D0-4933-8985-16673D556448}" destId="{9DEFFF19-0F7F-4AB4-8A7A-5CD267CF8864}" srcOrd="0" destOrd="0" parTransId="{31826275-7917-45EB-8A57-6554675DCD5F}" sibTransId="{42409613-99FE-4F4C-983C-D82ED1459480}"/>
    <dgm:cxn modelId="{66988D2C-C18A-4C07-B236-EE079A2F7894}" type="presOf" srcId="{354E5F42-5837-431A-8999-CCF9964E666B}" destId="{5B324539-42DF-44F9-BE73-64923849217F}" srcOrd="0" destOrd="0" presId="urn:diagrams.loki3.com/BracketList"/>
    <dgm:cxn modelId="{1D66BA98-3ACD-44F7-B5B4-40674638E874}" type="presOf" srcId="{735D0A68-3EB0-4411-8786-D971867B9832}" destId="{89F01461-F637-458D-87C0-B38BA96D570D}" srcOrd="0" destOrd="2" presId="urn:diagrams.loki3.com/BracketList"/>
    <dgm:cxn modelId="{8E94F59A-BAAE-4E9E-8DB9-1389CF7EBD3D}" type="presOf" srcId="{7789E3B5-38D0-4933-8985-16673D556448}" destId="{657B2EF8-9E5D-442E-833A-5894099E2EAE}" srcOrd="0" destOrd="0" presId="urn:diagrams.loki3.com/BracketList"/>
    <dgm:cxn modelId="{07EEC9A0-FB7E-4882-B9A8-FDC4D0E7B6E3}" srcId="{9DEFFF19-0F7F-4AB4-8A7A-5CD267CF8864}" destId="{E2E0BE64-ED92-42BC-847F-0F0463E320B6}" srcOrd="2" destOrd="0" parTransId="{98A0434D-3A89-4459-B2FF-EBE8FCC939FD}" sibTransId="{F4420866-FC17-4AC6-91F5-0747EEE54F84}"/>
    <dgm:cxn modelId="{6ECA7023-725B-415D-9A66-C810E9A8F1EA}" type="presOf" srcId="{C35C764D-E6A0-442B-A441-9A610D4D2260}" destId="{89F01461-F637-458D-87C0-B38BA96D570D}" srcOrd="0" destOrd="3" presId="urn:diagrams.loki3.com/BracketList"/>
    <dgm:cxn modelId="{8EA6D0DF-E9AB-45DC-91D5-4FEA81E8CC34}" srcId="{7789E3B5-38D0-4933-8985-16673D556448}" destId="{3682AC04-3829-4ABF-ABA2-510C0518EBA8}" srcOrd="1" destOrd="0" parTransId="{EF5C42B3-423D-4FA1-8601-1B3E298D4E0A}" sibTransId="{E8AF5405-9DD5-4837-9F89-39B1A6DC0036}"/>
    <dgm:cxn modelId="{4AC5EC79-D5D7-4610-A9B3-EF3B6EC9C941}" type="presOf" srcId="{48623EBB-AC9D-4CCD-8FCD-BA44C0803969}" destId="{89F01461-F637-458D-87C0-B38BA96D570D}" srcOrd="0" destOrd="1" presId="urn:diagrams.loki3.com/BracketList"/>
    <dgm:cxn modelId="{54AE1F79-1819-4A29-8DBE-FD2AFF64CBDA}" srcId="{3682AC04-3829-4ABF-ABA2-510C0518EBA8}" destId="{48623EBB-AC9D-4CCD-8FCD-BA44C0803969}" srcOrd="1" destOrd="0" parTransId="{02198E06-9207-4AFC-BF6C-F179C6503843}" sibTransId="{BA0F17BA-1BD8-44C3-BC79-0AB3984F0D66}"/>
    <dgm:cxn modelId="{BBECEFBE-3C35-4E48-B51B-557BA262B72D}" type="presOf" srcId="{3682AC04-3829-4ABF-ABA2-510C0518EBA8}" destId="{016FD8E9-43E2-4E1C-BF35-6C066345F750}" srcOrd="0" destOrd="0" presId="urn:diagrams.loki3.com/BracketList"/>
    <dgm:cxn modelId="{57E734D5-AAB6-4350-9865-BDFC856FA3C7}" srcId="{9DEFFF19-0F7F-4AB4-8A7A-5CD267CF8864}" destId="{B7D0C8B5-2CC5-4E6B-9CC4-B34B608A8972}" srcOrd="1" destOrd="0" parTransId="{75E6050E-8EFD-45A0-990C-FCFCC7273AAA}" sibTransId="{5034E159-D180-469B-804D-5AC5AAA78E16}"/>
    <dgm:cxn modelId="{F5C916D8-4A1D-4A26-A21A-2A3A9678119F}" type="presOf" srcId="{9DEFFF19-0F7F-4AB4-8A7A-5CD267CF8864}" destId="{C56FB943-05DF-4090-89FA-FC2FCB6CC7D0}" srcOrd="0" destOrd="0" presId="urn:diagrams.loki3.com/BracketList"/>
    <dgm:cxn modelId="{48022896-3A90-4E8C-B11D-061FE0714377}" srcId="{9DEFFF19-0F7F-4AB4-8A7A-5CD267CF8864}" destId="{354E5F42-5837-431A-8999-CCF9964E666B}" srcOrd="0" destOrd="0" parTransId="{EFCDB2B9-174E-4635-802F-8164BD696238}" sibTransId="{2D7C93CA-5B9A-42F0-A136-025EBFD691DD}"/>
    <dgm:cxn modelId="{DF02FCCE-3E5F-46F7-B77B-677C4FAD7D6E}" srcId="{3682AC04-3829-4ABF-ABA2-510C0518EBA8}" destId="{700CFB74-F4AF-4DF2-A049-2CE3DDEAE989}" srcOrd="0" destOrd="0" parTransId="{2E6F6D66-FE8E-47A6-A58B-54A33F43C652}" sibTransId="{EBDA4DD1-629E-49B9-9385-28A1A7A16709}"/>
    <dgm:cxn modelId="{63FA3B50-93DC-4E82-8879-A9BDAE5EE5AE}" type="presOf" srcId="{E2E0BE64-ED92-42BC-847F-0F0463E320B6}" destId="{5B324539-42DF-44F9-BE73-64923849217F}" srcOrd="0" destOrd="2" presId="urn:diagrams.loki3.com/BracketList"/>
    <dgm:cxn modelId="{B795481A-8543-42F5-ABA5-9C664696C20A}" srcId="{3682AC04-3829-4ABF-ABA2-510C0518EBA8}" destId="{735D0A68-3EB0-4411-8786-D971867B9832}" srcOrd="2" destOrd="0" parTransId="{08CE4B76-229C-47CE-BB85-FD6CDB5C5BF6}" sibTransId="{E7BCFA29-A639-436D-A2F2-B1793C8A3BD2}"/>
    <dgm:cxn modelId="{9A1549EE-E6E7-4AF6-A2F4-AA13FD2FE750}" type="presOf" srcId="{B7D0C8B5-2CC5-4E6B-9CC4-B34B608A8972}" destId="{5B324539-42DF-44F9-BE73-64923849217F}" srcOrd="0" destOrd="1" presId="urn:diagrams.loki3.com/BracketList"/>
    <dgm:cxn modelId="{186F004D-4208-4062-B734-7F6AC6566BB9}" type="presOf" srcId="{700CFB74-F4AF-4DF2-A049-2CE3DDEAE989}" destId="{89F01461-F637-458D-87C0-B38BA96D570D}" srcOrd="0" destOrd="0" presId="urn:diagrams.loki3.com/BracketList"/>
    <dgm:cxn modelId="{F89CE9BF-C564-433B-A146-8608FAA56BE5}" type="presParOf" srcId="{657B2EF8-9E5D-442E-833A-5894099E2EAE}" destId="{FC19A936-1D22-4F7D-B857-82456E2BD183}" srcOrd="0" destOrd="0" presId="urn:diagrams.loki3.com/BracketList"/>
    <dgm:cxn modelId="{C01D821A-9CBE-4962-B20D-8455DB1E56CA}" type="presParOf" srcId="{FC19A936-1D22-4F7D-B857-82456E2BD183}" destId="{C56FB943-05DF-4090-89FA-FC2FCB6CC7D0}" srcOrd="0" destOrd="0" presId="urn:diagrams.loki3.com/BracketList"/>
    <dgm:cxn modelId="{E25C583C-6AC0-43A6-8941-CD3086DABCB4}" type="presParOf" srcId="{FC19A936-1D22-4F7D-B857-82456E2BD183}" destId="{79C1312E-92E7-4963-8B0E-04B4F18CC717}" srcOrd="1" destOrd="0" presId="urn:diagrams.loki3.com/BracketList"/>
    <dgm:cxn modelId="{257AB4CF-AA5A-4499-B467-7A1F5B03D293}" type="presParOf" srcId="{FC19A936-1D22-4F7D-B857-82456E2BD183}" destId="{A76D518B-2B37-4241-A3EE-E6216DC20376}" srcOrd="2" destOrd="0" presId="urn:diagrams.loki3.com/BracketList"/>
    <dgm:cxn modelId="{31A10A64-B3BA-4899-8DEE-AFB8D8894ABD}" type="presParOf" srcId="{FC19A936-1D22-4F7D-B857-82456E2BD183}" destId="{5B324539-42DF-44F9-BE73-64923849217F}" srcOrd="3" destOrd="0" presId="urn:diagrams.loki3.com/BracketList"/>
    <dgm:cxn modelId="{0FE73142-033A-4E6D-B4CB-C737D56D3A12}" type="presParOf" srcId="{657B2EF8-9E5D-442E-833A-5894099E2EAE}" destId="{2B7876F3-6201-42BA-8605-13F0C01FCAD0}" srcOrd="1" destOrd="0" presId="urn:diagrams.loki3.com/BracketList"/>
    <dgm:cxn modelId="{325C153D-4EC1-4BF5-973C-F7BA22790ACA}" type="presParOf" srcId="{657B2EF8-9E5D-442E-833A-5894099E2EAE}" destId="{ED7C123D-2A56-4583-B991-30C134B51D31}" srcOrd="2" destOrd="0" presId="urn:diagrams.loki3.com/BracketList"/>
    <dgm:cxn modelId="{16FA345B-F25B-44BC-AB04-567FF833217F}" type="presParOf" srcId="{ED7C123D-2A56-4583-B991-30C134B51D31}" destId="{016FD8E9-43E2-4E1C-BF35-6C066345F750}" srcOrd="0" destOrd="0" presId="urn:diagrams.loki3.com/BracketList"/>
    <dgm:cxn modelId="{46027039-F0B0-4EE0-8067-CDED0B5718C4}" type="presParOf" srcId="{ED7C123D-2A56-4583-B991-30C134B51D31}" destId="{705403B1-7CE3-42E1-9E8B-64D4FA95647C}" srcOrd="1" destOrd="0" presId="urn:diagrams.loki3.com/BracketList"/>
    <dgm:cxn modelId="{4B54A764-5652-409A-AE85-311E1F075DB1}" type="presParOf" srcId="{ED7C123D-2A56-4583-B991-30C134B51D31}" destId="{873021BA-3199-4EF6-B9E8-42376EEB2690}" srcOrd="2" destOrd="0" presId="urn:diagrams.loki3.com/BracketList"/>
    <dgm:cxn modelId="{1939E2F4-18C6-40C8-937B-D602D6FA7A95}" type="presParOf" srcId="{ED7C123D-2A56-4583-B991-30C134B51D31}" destId="{89F01461-F637-458D-87C0-B38BA96D570D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75364E0-1F92-47D0-AA33-047AEC8A4871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48BE4B-E294-4480-8777-7EF7799A08B7}">
      <dgm:prSet phldrT="[Text]"/>
      <dgm:spPr/>
      <dgm:t>
        <a:bodyPr/>
        <a:lstStyle/>
        <a:p>
          <a:r>
            <a:rPr lang="en-US" dirty="0"/>
            <a:t>RECTIFICATION</a:t>
          </a:r>
        </a:p>
      </dgm:t>
    </dgm:pt>
    <dgm:pt modelId="{D721F080-6DFD-4DCF-B994-C89259E9DE27}" type="parTrans" cxnId="{4FE08630-A920-4768-B7AB-A132C11C9B6D}">
      <dgm:prSet/>
      <dgm:spPr/>
      <dgm:t>
        <a:bodyPr/>
        <a:lstStyle/>
        <a:p>
          <a:endParaRPr lang="en-US"/>
        </a:p>
      </dgm:t>
    </dgm:pt>
    <dgm:pt modelId="{75B78DFF-6C1C-4C59-83B1-BBC307B22FEF}" type="sibTrans" cxnId="{4FE08630-A920-4768-B7AB-A132C11C9B6D}">
      <dgm:prSet/>
      <dgm:spPr/>
      <dgm:t>
        <a:bodyPr/>
        <a:lstStyle/>
        <a:p>
          <a:endParaRPr lang="en-US"/>
        </a:p>
      </dgm:t>
    </dgm:pt>
    <dgm:pt modelId="{6F53385C-9B40-4255-B628-78CC8156F9ED}">
      <dgm:prSet phldrT="[Text]"/>
      <dgm:spPr/>
      <dgm:t>
        <a:bodyPr/>
        <a:lstStyle/>
        <a:p>
          <a:r>
            <a:rPr lang="en-US" dirty="0"/>
            <a:t>RESTRUCTURING</a:t>
          </a:r>
        </a:p>
      </dgm:t>
    </dgm:pt>
    <dgm:pt modelId="{430D8599-D29B-4D6A-8258-C30E533E2609}" type="parTrans" cxnId="{2978EA09-18AD-470E-90F6-86EB97552570}">
      <dgm:prSet/>
      <dgm:spPr/>
      <dgm:t>
        <a:bodyPr/>
        <a:lstStyle/>
        <a:p>
          <a:endParaRPr lang="en-US"/>
        </a:p>
      </dgm:t>
    </dgm:pt>
    <dgm:pt modelId="{72156078-5C90-4B44-AFDB-782899793B58}" type="sibTrans" cxnId="{2978EA09-18AD-470E-90F6-86EB97552570}">
      <dgm:prSet/>
      <dgm:spPr/>
      <dgm:t>
        <a:bodyPr/>
        <a:lstStyle/>
        <a:p>
          <a:endParaRPr lang="en-US"/>
        </a:p>
      </dgm:t>
    </dgm:pt>
    <dgm:pt modelId="{E04CCC8F-903D-4942-A2E4-A83F06BE73C5}">
      <dgm:prSet phldrT="[Text]"/>
      <dgm:spPr/>
      <dgm:t>
        <a:bodyPr/>
        <a:lstStyle/>
        <a:p>
          <a:r>
            <a:rPr lang="en-US" dirty="0"/>
            <a:t>RECOVERY</a:t>
          </a:r>
        </a:p>
      </dgm:t>
    </dgm:pt>
    <dgm:pt modelId="{4DF35747-9B45-4485-BF74-48F33461685A}" type="parTrans" cxnId="{13C39CDD-ED51-4453-BA4F-9D0D2F896956}">
      <dgm:prSet/>
      <dgm:spPr/>
      <dgm:t>
        <a:bodyPr/>
        <a:lstStyle/>
        <a:p>
          <a:endParaRPr lang="en-US"/>
        </a:p>
      </dgm:t>
    </dgm:pt>
    <dgm:pt modelId="{357C5A2D-6078-4B71-9FD3-1A91E4CA627E}" type="sibTrans" cxnId="{13C39CDD-ED51-4453-BA4F-9D0D2F896956}">
      <dgm:prSet/>
      <dgm:spPr/>
      <dgm:t>
        <a:bodyPr/>
        <a:lstStyle/>
        <a:p>
          <a:endParaRPr lang="en-US"/>
        </a:p>
      </dgm:t>
    </dgm:pt>
    <dgm:pt modelId="{C0E4686F-CCF9-4627-A59F-C7A193C9D80C}">
      <dgm:prSet phldrT="[Text]"/>
      <dgm:spPr/>
      <dgm:t>
        <a:bodyPr/>
        <a:lstStyle/>
        <a:p>
          <a:r>
            <a:rPr lang="en-US" dirty="0"/>
            <a:t>Ease tenure, interest(%)</a:t>
          </a:r>
        </a:p>
      </dgm:t>
    </dgm:pt>
    <dgm:pt modelId="{C1C3802E-A39B-4125-B377-EC2D84ED4F2D}" type="parTrans" cxnId="{36B6AC4A-FF31-4CCA-8584-8F98FBFC6797}">
      <dgm:prSet/>
      <dgm:spPr/>
      <dgm:t>
        <a:bodyPr/>
        <a:lstStyle/>
        <a:p>
          <a:endParaRPr lang="en-US"/>
        </a:p>
      </dgm:t>
    </dgm:pt>
    <dgm:pt modelId="{47E67EFB-B52A-40B7-AD75-14BE683A4D6B}" type="sibTrans" cxnId="{36B6AC4A-FF31-4CCA-8584-8F98FBFC6797}">
      <dgm:prSet/>
      <dgm:spPr/>
      <dgm:t>
        <a:bodyPr/>
        <a:lstStyle/>
        <a:p>
          <a:endParaRPr lang="en-US"/>
        </a:p>
      </dgm:t>
    </dgm:pt>
    <dgm:pt modelId="{B2137465-883B-4AAC-B1F2-9BED7190E059}">
      <dgm:prSet phldrT="[Text]"/>
      <dgm:spPr/>
      <dgm:t>
        <a:bodyPr/>
        <a:lstStyle/>
        <a:p>
          <a:r>
            <a:rPr lang="en-US" dirty="0"/>
            <a:t>No change in tenure, interest(%)</a:t>
          </a:r>
        </a:p>
      </dgm:t>
    </dgm:pt>
    <dgm:pt modelId="{6C549619-1729-467F-8D6B-CBB97AF4A91B}" type="parTrans" cxnId="{4E977FAC-2900-4736-8551-F66C043D2CD8}">
      <dgm:prSet/>
      <dgm:spPr/>
      <dgm:t>
        <a:bodyPr/>
        <a:lstStyle/>
        <a:p>
          <a:endParaRPr lang="en-US"/>
        </a:p>
      </dgm:t>
    </dgm:pt>
    <dgm:pt modelId="{0AF9441C-DC58-4775-B5E1-75864FDB4A2F}" type="sibTrans" cxnId="{4E977FAC-2900-4736-8551-F66C043D2CD8}">
      <dgm:prSet/>
      <dgm:spPr/>
      <dgm:t>
        <a:bodyPr/>
        <a:lstStyle/>
        <a:p>
          <a:endParaRPr lang="en-US"/>
        </a:p>
      </dgm:t>
    </dgm:pt>
    <dgm:pt modelId="{7E589D90-C886-4822-BE19-A9729FDAFB50}">
      <dgm:prSet phldrT="[Text]"/>
      <dgm:spPr/>
      <dgm:t>
        <a:bodyPr/>
        <a:lstStyle/>
        <a:p>
          <a:r>
            <a:rPr lang="en-US" dirty="0"/>
            <a:t>SARFAESI Act</a:t>
          </a:r>
        </a:p>
      </dgm:t>
    </dgm:pt>
    <dgm:pt modelId="{0FF3B3CA-7938-48DB-AFAF-5BAC9D035CAD}" type="parTrans" cxnId="{DAC96B0F-4558-4AB6-BC9F-0E93C9F58224}">
      <dgm:prSet/>
      <dgm:spPr/>
      <dgm:t>
        <a:bodyPr/>
        <a:lstStyle/>
        <a:p>
          <a:endParaRPr lang="en-US"/>
        </a:p>
      </dgm:t>
    </dgm:pt>
    <dgm:pt modelId="{1563732F-8312-416F-A7B5-8E585EA4DB46}" type="sibTrans" cxnId="{DAC96B0F-4558-4AB6-BC9F-0E93C9F58224}">
      <dgm:prSet/>
      <dgm:spPr/>
      <dgm:t>
        <a:bodyPr/>
        <a:lstStyle/>
        <a:p>
          <a:endParaRPr lang="en-US"/>
        </a:p>
      </dgm:t>
    </dgm:pt>
    <dgm:pt modelId="{8CD3DC2B-F984-4F0E-A853-43FE7C0DC349}" type="pres">
      <dgm:prSet presAssocID="{A75364E0-1F92-47D0-AA33-047AEC8A4871}" presName="Name0" presStyleCnt="0">
        <dgm:presLayoutVars>
          <dgm:dir/>
          <dgm:resizeHandles val="exact"/>
        </dgm:presLayoutVars>
      </dgm:prSet>
      <dgm:spPr/>
    </dgm:pt>
    <dgm:pt modelId="{E30E6E60-DE12-4355-B3BA-B6ABD2CD9713}" type="pres">
      <dgm:prSet presAssocID="{8248BE4B-E294-4480-8777-7EF7799A08B7}" presName="compNode" presStyleCnt="0"/>
      <dgm:spPr/>
    </dgm:pt>
    <dgm:pt modelId="{44856994-C354-4E7C-9698-31DD3FB8D819}" type="pres">
      <dgm:prSet presAssocID="{8248BE4B-E294-4480-8777-7EF7799A08B7}" presName="pictRect" presStyleLbl="node1" presStyleIdx="0" presStyleCnt="3" custScaleX="6863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F92F362-A77F-463E-8EAD-789C5668AC52}" type="pres">
      <dgm:prSet presAssocID="{8248BE4B-E294-4480-8777-7EF7799A08B7}" presName="textRect" presStyleLbl="revTx" presStyleIdx="0" presStyleCnt="3">
        <dgm:presLayoutVars>
          <dgm:bulletEnabled val="1"/>
        </dgm:presLayoutVars>
      </dgm:prSet>
      <dgm:spPr/>
    </dgm:pt>
    <dgm:pt modelId="{6735791C-E549-422B-981C-6ED2C0872020}" type="pres">
      <dgm:prSet presAssocID="{75B78DFF-6C1C-4C59-83B1-BBC307B22FEF}" presName="sibTrans" presStyleLbl="sibTrans2D1" presStyleIdx="0" presStyleCnt="0"/>
      <dgm:spPr/>
    </dgm:pt>
    <dgm:pt modelId="{8A6D2E2E-0668-4F55-9FFE-27DB31F69B96}" type="pres">
      <dgm:prSet presAssocID="{6F53385C-9B40-4255-B628-78CC8156F9ED}" presName="compNode" presStyleCnt="0"/>
      <dgm:spPr/>
    </dgm:pt>
    <dgm:pt modelId="{B85D5493-D9F8-4C21-9C42-BA760C651D28}" type="pres">
      <dgm:prSet presAssocID="{6F53385C-9B40-4255-B628-78CC8156F9ED}" presName="pictRect" presStyleLbl="node1" presStyleIdx="1" presStyleCnt="3" custScaleX="68636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64F2619-D985-488C-96F2-A94BCB810045}" type="pres">
      <dgm:prSet presAssocID="{6F53385C-9B40-4255-B628-78CC8156F9ED}" presName="textRect" presStyleLbl="revTx" presStyleIdx="1" presStyleCnt="3">
        <dgm:presLayoutVars>
          <dgm:bulletEnabled val="1"/>
        </dgm:presLayoutVars>
      </dgm:prSet>
      <dgm:spPr/>
    </dgm:pt>
    <dgm:pt modelId="{7617D523-C3CC-4990-8F3E-5D2EA6DF62BF}" type="pres">
      <dgm:prSet presAssocID="{72156078-5C90-4B44-AFDB-782899793B58}" presName="sibTrans" presStyleLbl="sibTrans2D1" presStyleIdx="0" presStyleCnt="0"/>
      <dgm:spPr/>
    </dgm:pt>
    <dgm:pt modelId="{5100FF09-6CAA-46B5-8380-632560397743}" type="pres">
      <dgm:prSet presAssocID="{E04CCC8F-903D-4942-A2E4-A83F06BE73C5}" presName="compNode" presStyleCnt="0"/>
      <dgm:spPr/>
    </dgm:pt>
    <dgm:pt modelId="{0B2FFFFE-EF2E-43C1-9D3C-B233DF08D622}" type="pres">
      <dgm:prSet presAssocID="{E04CCC8F-903D-4942-A2E4-A83F06BE73C5}" presName="pictRect" presStyleLbl="node1" presStyleIdx="2" presStyleCnt="3" custScaleX="5906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C888534-FA77-42FA-8A42-900EB6DA477B}" type="pres">
      <dgm:prSet presAssocID="{E04CCC8F-903D-4942-A2E4-A83F06BE73C5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4FE08630-A920-4768-B7AB-A132C11C9B6D}" srcId="{A75364E0-1F92-47D0-AA33-047AEC8A4871}" destId="{8248BE4B-E294-4480-8777-7EF7799A08B7}" srcOrd="0" destOrd="0" parTransId="{D721F080-6DFD-4DCF-B994-C89259E9DE27}" sibTransId="{75B78DFF-6C1C-4C59-83B1-BBC307B22FEF}"/>
    <dgm:cxn modelId="{578C1C9B-A5FB-4A3A-927E-B3DD00547ADA}" type="presOf" srcId="{8248BE4B-E294-4480-8777-7EF7799A08B7}" destId="{BF92F362-A77F-463E-8EAD-789C5668AC52}" srcOrd="0" destOrd="0" presId="urn:microsoft.com/office/officeart/2005/8/layout/pList1"/>
    <dgm:cxn modelId="{56E675B7-1944-468A-A070-2FFC7416C710}" type="presOf" srcId="{72156078-5C90-4B44-AFDB-782899793B58}" destId="{7617D523-C3CC-4990-8F3E-5D2EA6DF62BF}" srcOrd="0" destOrd="0" presId="urn:microsoft.com/office/officeart/2005/8/layout/pList1"/>
    <dgm:cxn modelId="{8785E922-EF07-4CB6-9187-FE59E34F8632}" type="presOf" srcId="{B2137465-883B-4AAC-B1F2-9BED7190E059}" destId="{BF92F362-A77F-463E-8EAD-789C5668AC52}" srcOrd="0" destOrd="1" presId="urn:microsoft.com/office/officeart/2005/8/layout/pList1"/>
    <dgm:cxn modelId="{13C39CDD-ED51-4453-BA4F-9D0D2F896956}" srcId="{A75364E0-1F92-47D0-AA33-047AEC8A4871}" destId="{E04CCC8F-903D-4942-A2E4-A83F06BE73C5}" srcOrd="2" destOrd="0" parTransId="{4DF35747-9B45-4485-BF74-48F33461685A}" sibTransId="{357C5A2D-6078-4B71-9FD3-1A91E4CA627E}"/>
    <dgm:cxn modelId="{DB67B5DB-DA1A-4FBC-9043-1A241C3C7F3B}" type="presOf" srcId="{6F53385C-9B40-4255-B628-78CC8156F9ED}" destId="{E64F2619-D985-488C-96F2-A94BCB810045}" srcOrd="0" destOrd="0" presId="urn:microsoft.com/office/officeart/2005/8/layout/pList1"/>
    <dgm:cxn modelId="{DAC96B0F-4558-4AB6-BC9F-0E93C9F58224}" srcId="{E04CCC8F-903D-4942-A2E4-A83F06BE73C5}" destId="{7E589D90-C886-4822-BE19-A9729FDAFB50}" srcOrd="0" destOrd="0" parTransId="{0FF3B3CA-7938-48DB-AFAF-5BAC9D035CAD}" sibTransId="{1563732F-8312-416F-A7B5-8E585EA4DB46}"/>
    <dgm:cxn modelId="{BBDA94AA-F317-4912-9EDC-06A526D0BED7}" type="presOf" srcId="{A75364E0-1F92-47D0-AA33-047AEC8A4871}" destId="{8CD3DC2B-F984-4F0E-A853-43FE7C0DC349}" srcOrd="0" destOrd="0" presId="urn:microsoft.com/office/officeart/2005/8/layout/pList1"/>
    <dgm:cxn modelId="{36B6AC4A-FF31-4CCA-8584-8F98FBFC6797}" srcId="{6F53385C-9B40-4255-B628-78CC8156F9ED}" destId="{C0E4686F-CCF9-4627-A59F-C7A193C9D80C}" srcOrd="0" destOrd="0" parTransId="{C1C3802E-A39B-4125-B377-EC2D84ED4F2D}" sibTransId="{47E67EFB-B52A-40B7-AD75-14BE683A4D6B}"/>
    <dgm:cxn modelId="{4E977FAC-2900-4736-8551-F66C043D2CD8}" srcId="{8248BE4B-E294-4480-8777-7EF7799A08B7}" destId="{B2137465-883B-4AAC-B1F2-9BED7190E059}" srcOrd="0" destOrd="0" parTransId="{6C549619-1729-467F-8D6B-CBB97AF4A91B}" sibTransId="{0AF9441C-DC58-4775-B5E1-75864FDB4A2F}"/>
    <dgm:cxn modelId="{AA61E780-18D9-471B-8AFD-40248628FBDB}" type="presOf" srcId="{75B78DFF-6C1C-4C59-83B1-BBC307B22FEF}" destId="{6735791C-E549-422B-981C-6ED2C0872020}" srcOrd="0" destOrd="0" presId="urn:microsoft.com/office/officeart/2005/8/layout/pList1"/>
    <dgm:cxn modelId="{5F0C1EA0-9186-4193-A9DF-E72C3132EC5B}" type="presOf" srcId="{C0E4686F-CCF9-4627-A59F-C7A193C9D80C}" destId="{E64F2619-D985-488C-96F2-A94BCB810045}" srcOrd="0" destOrd="1" presId="urn:microsoft.com/office/officeart/2005/8/layout/pList1"/>
    <dgm:cxn modelId="{6A6889E1-BD90-4154-87E7-2A1803583BB1}" type="presOf" srcId="{7E589D90-C886-4822-BE19-A9729FDAFB50}" destId="{DC888534-FA77-42FA-8A42-900EB6DA477B}" srcOrd="0" destOrd="1" presId="urn:microsoft.com/office/officeart/2005/8/layout/pList1"/>
    <dgm:cxn modelId="{2978EA09-18AD-470E-90F6-86EB97552570}" srcId="{A75364E0-1F92-47D0-AA33-047AEC8A4871}" destId="{6F53385C-9B40-4255-B628-78CC8156F9ED}" srcOrd="1" destOrd="0" parTransId="{430D8599-D29B-4D6A-8258-C30E533E2609}" sibTransId="{72156078-5C90-4B44-AFDB-782899793B58}"/>
    <dgm:cxn modelId="{1524D998-04B9-401B-844C-A06B2F2F43D1}" type="presOf" srcId="{E04CCC8F-903D-4942-A2E4-A83F06BE73C5}" destId="{DC888534-FA77-42FA-8A42-900EB6DA477B}" srcOrd="0" destOrd="0" presId="urn:microsoft.com/office/officeart/2005/8/layout/pList1"/>
    <dgm:cxn modelId="{D00120D5-A7B7-4F76-9596-362B62964719}" type="presParOf" srcId="{8CD3DC2B-F984-4F0E-A853-43FE7C0DC349}" destId="{E30E6E60-DE12-4355-B3BA-B6ABD2CD9713}" srcOrd="0" destOrd="0" presId="urn:microsoft.com/office/officeart/2005/8/layout/pList1"/>
    <dgm:cxn modelId="{1B242C39-925A-4ECF-82FD-CEFE9FE3DD83}" type="presParOf" srcId="{E30E6E60-DE12-4355-B3BA-B6ABD2CD9713}" destId="{44856994-C354-4E7C-9698-31DD3FB8D819}" srcOrd="0" destOrd="0" presId="urn:microsoft.com/office/officeart/2005/8/layout/pList1"/>
    <dgm:cxn modelId="{8ECE6EB2-EBD9-494C-AE6D-EB1EFE2EC666}" type="presParOf" srcId="{E30E6E60-DE12-4355-B3BA-B6ABD2CD9713}" destId="{BF92F362-A77F-463E-8EAD-789C5668AC52}" srcOrd="1" destOrd="0" presId="urn:microsoft.com/office/officeart/2005/8/layout/pList1"/>
    <dgm:cxn modelId="{C9CB595C-2CB1-4041-99D1-ACAA2E12224E}" type="presParOf" srcId="{8CD3DC2B-F984-4F0E-A853-43FE7C0DC349}" destId="{6735791C-E549-422B-981C-6ED2C0872020}" srcOrd="1" destOrd="0" presId="urn:microsoft.com/office/officeart/2005/8/layout/pList1"/>
    <dgm:cxn modelId="{F3A76404-86A3-42CB-81E7-03448EFFBB8E}" type="presParOf" srcId="{8CD3DC2B-F984-4F0E-A853-43FE7C0DC349}" destId="{8A6D2E2E-0668-4F55-9FFE-27DB31F69B96}" srcOrd="2" destOrd="0" presId="urn:microsoft.com/office/officeart/2005/8/layout/pList1"/>
    <dgm:cxn modelId="{8CF3DC9E-F575-432D-A799-646E81136C15}" type="presParOf" srcId="{8A6D2E2E-0668-4F55-9FFE-27DB31F69B96}" destId="{B85D5493-D9F8-4C21-9C42-BA760C651D28}" srcOrd="0" destOrd="0" presId="urn:microsoft.com/office/officeart/2005/8/layout/pList1"/>
    <dgm:cxn modelId="{1BC75CFD-5F4D-4548-9918-FFFF0E475805}" type="presParOf" srcId="{8A6D2E2E-0668-4F55-9FFE-27DB31F69B96}" destId="{E64F2619-D985-488C-96F2-A94BCB810045}" srcOrd="1" destOrd="0" presId="urn:microsoft.com/office/officeart/2005/8/layout/pList1"/>
    <dgm:cxn modelId="{D858B719-A494-4ACB-B797-D7B04224A1E9}" type="presParOf" srcId="{8CD3DC2B-F984-4F0E-A853-43FE7C0DC349}" destId="{7617D523-C3CC-4990-8F3E-5D2EA6DF62BF}" srcOrd="3" destOrd="0" presId="urn:microsoft.com/office/officeart/2005/8/layout/pList1"/>
    <dgm:cxn modelId="{722CB675-A1AD-451E-84D5-4E9A4A6A4A18}" type="presParOf" srcId="{8CD3DC2B-F984-4F0E-A853-43FE7C0DC349}" destId="{5100FF09-6CAA-46B5-8380-632560397743}" srcOrd="4" destOrd="0" presId="urn:microsoft.com/office/officeart/2005/8/layout/pList1"/>
    <dgm:cxn modelId="{453C96E0-C018-4A3E-A0F8-F99C95035F16}" type="presParOf" srcId="{5100FF09-6CAA-46B5-8380-632560397743}" destId="{0B2FFFFE-EF2E-43C1-9D3C-B233DF08D622}" srcOrd="0" destOrd="0" presId="urn:microsoft.com/office/officeart/2005/8/layout/pList1"/>
    <dgm:cxn modelId="{C055C718-CB61-464D-B806-C84E2271231E}" type="presParOf" srcId="{5100FF09-6CAA-46B5-8380-632560397743}" destId="{DC888534-FA77-42FA-8A42-900EB6DA47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B60D705-8EBD-4721-9484-14A3A891D93D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39933C-F529-44A8-B2E2-29E544F716EE}">
      <dgm:prSet phldrT="[Text]" custT="1"/>
      <dgm:spPr/>
      <dgm:t>
        <a:bodyPr/>
        <a:lstStyle/>
        <a:p>
          <a:r>
            <a:rPr lang="en-US" sz="3200" dirty="0"/>
            <a:t>Equity (Owners/ Proprietors)</a:t>
          </a:r>
        </a:p>
      </dgm:t>
    </dgm:pt>
    <dgm:pt modelId="{A6D4CCAB-B082-4129-93F3-A98F71A2E848}" type="parTrans" cxnId="{09F50059-D9A5-4F99-B94B-24CABCBC41B2}">
      <dgm:prSet/>
      <dgm:spPr/>
      <dgm:t>
        <a:bodyPr/>
        <a:lstStyle/>
        <a:p>
          <a:endParaRPr lang="en-US"/>
        </a:p>
      </dgm:t>
    </dgm:pt>
    <dgm:pt modelId="{5EFD5E31-1DF1-46DF-9153-6157609492B9}" type="sibTrans" cxnId="{09F50059-D9A5-4F99-B94B-24CABCBC41B2}">
      <dgm:prSet/>
      <dgm:spPr/>
      <dgm:t>
        <a:bodyPr/>
        <a:lstStyle/>
        <a:p>
          <a:endParaRPr lang="en-US"/>
        </a:p>
      </dgm:t>
    </dgm:pt>
    <dgm:pt modelId="{F2CA81F3-E5D7-49E8-AB9C-94D7A19CFB0A}">
      <dgm:prSet phldrT="[Text]" custT="1"/>
      <dgm:spPr/>
      <dgm:t>
        <a:bodyPr/>
        <a:lstStyle/>
        <a:p>
          <a:r>
            <a:rPr lang="en-US" sz="2400" dirty="0"/>
            <a:t>Bonds/Debentures/Loan</a:t>
          </a:r>
        </a:p>
      </dgm:t>
    </dgm:pt>
    <dgm:pt modelId="{054C89C4-8C4E-494F-9D17-6AC19566BD9F}" type="parTrans" cxnId="{CE15AAD9-1EED-4F0B-88EA-211B6E39FD80}">
      <dgm:prSet/>
      <dgm:spPr/>
      <dgm:t>
        <a:bodyPr/>
        <a:lstStyle/>
        <a:p>
          <a:endParaRPr lang="en-US"/>
        </a:p>
      </dgm:t>
    </dgm:pt>
    <dgm:pt modelId="{E3A46D38-EFFB-4486-AD91-262917C16004}" type="sibTrans" cxnId="{CE15AAD9-1EED-4F0B-88EA-211B6E39FD80}">
      <dgm:prSet/>
      <dgm:spPr/>
      <dgm:t>
        <a:bodyPr/>
        <a:lstStyle/>
        <a:p>
          <a:endParaRPr lang="en-US"/>
        </a:p>
      </dgm:t>
    </dgm:pt>
    <dgm:pt modelId="{67E7EDD3-C173-4FC5-8AE4-F6304EC95922}">
      <dgm:prSet phldrT="[Text]" custT="1"/>
      <dgm:spPr/>
      <dgm:t>
        <a:bodyPr/>
        <a:lstStyle/>
        <a:p>
          <a:r>
            <a:rPr lang="en-US" sz="2400" dirty="0"/>
            <a:t>Must pay interest, principal irrespective of profit / loss</a:t>
          </a:r>
        </a:p>
      </dgm:t>
    </dgm:pt>
    <dgm:pt modelId="{0E820C29-2F4D-4EB5-A358-C2B9FB9A380F}" type="parTrans" cxnId="{1ED69AF5-FF4C-4E34-B3E6-5CF5B8715B55}">
      <dgm:prSet/>
      <dgm:spPr/>
      <dgm:t>
        <a:bodyPr/>
        <a:lstStyle/>
        <a:p>
          <a:endParaRPr lang="en-US"/>
        </a:p>
      </dgm:t>
    </dgm:pt>
    <dgm:pt modelId="{60D231B9-1B75-4A45-8169-C90A77E60894}" type="sibTrans" cxnId="{1ED69AF5-FF4C-4E34-B3E6-5CF5B8715B55}">
      <dgm:prSet/>
      <dgm:spPr/>
      <dgm:t>
        <a:bodyPr/>
        <a:lstStyle/>
        <a:p>
          <a:endParaRPr lang="en-US"/>
        </a:p>
      </dgm:t>
    </dgm:pt>
    <dgm:pt modelId="{C01D2CAF-437D-48D0-B562-4D3BCFECAAE2}">
      <dgm:prSet phldrT="[Text]" custT="1"/>
      <dgm:spPr/>
      <dgm:t>
        <a:bodyPr/>
        <a:lstStyle/>
        <a:p>
          <a:r>
            <a:rPr lang="en-US" sz="2400" dirty="0"/>
            <a:t>Partnership, IPO-Shares, VCF, Angel Investor</a:t>
          </a:r>
        </a:p>
      </dgm:t>
    </dgm:pt>
    <dgm:pt modelId="{85AE3FEA-B46E-44F6-B6E0-94A4567A916C}" type="parTrans" cxnId="{5CFD616D-8BA0-454B-AF0C-1A096F49C93F}">
      <dgm:prSet/>
      <dgm:spPr/>
      <dgm:t>
        <a:bodyPr/>
        <a:lstStyle/>
        <a:p>
          <a:endParaRPr lang="en-US"/>
        </a:p>
      </dgm:t>
    </dgm:pt>
    <dgm:pt modelId="{9D903D61-589F-4D89-B378-1C8CD477978D}" type="sibTrans" cxnId="{5CFD616D-8BA0-454B-AF0C-1A096F49C93F}">
      <dgm:prSet/>
      <dgm:spPr/>
      <dgm:t>
        <a:bodyPr/>
        <a:lstStyle/>
        <a:p>
          <a:endParaRPr lang="en-US"/>
        </a:p>
      </dgm:t>
    </dgm:pt>
    <dgm:pt modelId="{E7126D25-4062-4666-B96D-765D88C76B36}">
      <dgm:prSet phldrT="[Text]" custT="1"/>
      <dgm:spPr/>
      <dgm:t>
        <a:bodyPr/>
        <a:lstStyle/>
        <a:p>
          <a:r>
            <a:rPr lang="en-US" sz="2400" dirty="0"/>
            <a:t>Dividend if profit</a:t>
          </a:r>
        </a:p>
      </dgm:t>
    </dgm:pt>
    <dgm:pt modelId="{524355BA-53B2-4939-9512-14A350BEBBE5}" type="parTrans" cxnId="{D1E0C8C3-86D2-4288-85D0-5E4311D1B328}">
      <dgm:prSet/>
      <dgm:spPr/>
      <dgm:t>
        <a:bodyPr/>
        <a:lstStyle/>
        <a:p>
          <a:endParaRPr lang="en-US"/>
        </a:p>
      </dgm:t>
    </dgm:pt>
    <dgm:pt modelId="{969E8D9D-3A66-40DB-B9D9-DB2F66263C67}" type="sibTrans" cxnId="{D1E0C8C3-86D2-4288-85D0-5E4311D1B328}">
      <dgm:prSet/>
      <dgm:spPr/>
      <dgm:t>
        <a:bodyPr/>
        <a:lstStyle/>
        <a:p>
          <a:endParaRPr lang="en-US"/>
        </a:p>
      </dgm:t>
    </dgm:pt>
    <dgm:pt modelId="{40B60BB6-3F2C-4BCC-B55A-B11F9A16B161}">
      <dgm:prSet phldrT="[Text]" custT="1"/>
      <dgm:spPr/>
      <dgm:t>
        <a:bodyPr/>
        <a:lstStyle/>
        <a:p>
          <a:r>
            <a:rPr lang="en-US" sz="2400" dirty="0"/>
            <a:t>Last claim during liquidation</a:t>
          </a:r>
        </a:p>
      </dgm:t>
    </dgm:pt>
    <dgm:pt modelId="{F56C002E-CAED-4DB8-977C-F8F12100770E}" type="parTrans" cxnId="{D8F67D33-85A2-43EB-99AB-5E84E61E6858}">
      <dgm:prSet/>
      <dgm:spPr/>
      <dgm:t>
        <a:bodyPr/>
        <a:lstStyle/>
        <a:p>
          <a:endParaRPr lang="en-US"/>
        </a:p>
      </dgm:t>
    </dgm:pt>
    <dgm:pt modelId="{BD50ABA8-379C-4F81-B2FA-2CF15B661A24}" type="sibTrans" cxnId="{D8F67D33-85A2-43EB-99AB-5E84E61E6858}">
      <dgm:prSet/>
      <dgm:spPr/>
      <dgm:t>
        <a:bodyPr/>
        <a:lstStyle/>
        <a:p>
          <a:endParaRPr lang="en-US"/>
        </a:p>
      </dgm:t>
    </dgm:pt>
    <dgm:pt modelId="{C420D743-F131-49C4-B5A4-65D4281A2F15}">
      <dgm:prSet phldrT="[Text]" custT="1"/>
      <dgm:spPr/>
      <dgm:t>
        <a:bodyPr/>
        <a:lstStyle/>
        <a:p>
          <a:r>
            <a:rPr lang="en-US" sz="2400" dirty="0"/>
            <a:t>First claim during liquidation</a:t>
          </a:r>
        </a:p>
      </dgm:t>
    </dgm:pt>
    <dgm:pt modelId="{259F1B41-4C8F-4A31-9551-D705BE7C4746}" type="parTrans" cxnId="{6E015C29-A0FD-4E53-A370-262C6671F3FF}">
      <dgm:prSet/>
      <dgm:spPr/>
      <dgm:t>
        <a:bodyPr/>
        <a:lstStyle/>
        <a:p>
          <a:endParaRPr lang="en-US"/>
        </a:p>
      </dgm:t>
    </dgm:pt>
    <dgm:pt modelId="{22E1979E-5902-41E1-B5CF-063D62E1EA19}" type="sibTrans" cxnId="{6E015C29-A0FD-4E53-A370-262C6671F3FF}">
      <dgm:prSet/>
      <dgm:spPr/>
      <dgm:t>
        <a:bodyPr/>
        <a:lstStyle/>
        <a:p>
          <a:endParaRPr lang="en-US"/>
        </a:p>
      </dgm:t>
    </dgm:pt>
    <dgm:pt modelId="{9143E01B-488D-4FF5-9817-1E37C7F7D5C8}">
      <dgm:prSet phldrT="[Text]" custT="1"/>
      <dgm:spPr/>
      <dgm:t>
        <a:bodyPr/>
        <a:lstStyle/>
        <a:p>
          <a:r>
            <a:rPr lang="en-US" sz="3200" dirty="0"/>
            <a:t>Debt (Creditors)</a:t>
          </a:r>
        </a:p>
      </dgm:t>
    </dgm:pt>
    <dgm:pt modelId="{5DE160D3-4904-44FF-B1B2-251584CF67A9}" type="parTrans" cxnId="{042C847F-9607-4ED6-82BD-83834F9C8196}">
      <dgm:prSet/>
      <dgm:spPr/>
      <dgm:t>
        <a:bodyPr/>
        <a:lstStyle/>
        <a:p>
          <a:endParaRPr lang="en-US"/>
        </a:p>
      </dgm:t>
    </dgm:pt>
    <dgm:pt modelId="{B749BAC2-9302-4D00-8B0A-4A560C96D933}" type="sibTrans" cxnId="{042C847F-9607-4ED6-82BD-83834F9C8196}">
      <dgm:prSet/>
      <dgm:spPr/>
      <dgm:t>
        <a:bodyPr/>
        <a:lstStyle/>
        <a:p>
          <a:endParaRPr lang="en-US"/>
        </a:p>
      </dgm:t>
    </dgm:pt>
    <dgm:pt modelId="{1B7371BC-E73A-463F-8465-3B283ED14738}">
      <dgm:prSet phldrT="[Text]"/>
      <dgm:spPr/>
      <dgm:t>
        <a:bodyPr/>
        <a:lstStyle/>
        <a:p>
          <a:r>
            <a:rPr lang="en-US" dirty="0"/>
            <a:t>Capital</a:t>
          </a:r>
        </a:p>
      </dgm:t>
    </dgm:pt>
    <dgm:pt modelId="{555E5CB2-D4CB-4DFB-BD33-2F1642DDC335}" type="parTrans" cxnId="{75C6D902-26E2-4C69-9A29-A92F51DFC1B3}">
      <dgm:prSet/>
      <dgm:spPr/>
      <dgm:t>
        <a:bodyPr/>
        <a:lstStyle/>
        <a:p>
          <a:endParaRPr lang="en-US"/>
        </a:p>
      </dgm:t>
    </dgm:pt>
    <dgm:pt modelId="{4DBE5DAB-28C6-44E9-919E-7073A29A7434}" type="sibTrans" cxnId="{75C6D902-26E2-4C69-9A29-A92F51DFC1B3}">
      <dgm:prSet/>
      <dgm:spPr/>
      <dgm:t>
        <a:bodyPr/>
        <a:lstStyle/>
        <a:p>
          <a:endParaRPr lang="en-US"/>
        </a:p>
      </dgm:t>
    </dgm:pt>
    <dgm:pt modelId="{45865364-5E62-46B9-B609-EEA1B5720756}" type="pres">
      <dgm:prSet presAssocID="{CB60D705-8EBD-4721-9484-14A3A891D93D}" presName="Name0" presStyleCnt="0">
        <dgm:presLayoutVars>
          <dgm:dir/>
          <dgm:resizeHandles val="exact"/>
        </dgm:presLayoutVars>
      </dgm:prSet>
      <dgm:spPr/>
    </dgm:pt>
    <dgm:pt modelId="{4362173B-931C-4F4E-B6F6-79B1B87618DC}" type="pres">
      <dgm:prSet presAssocID="{CB60D705-8EBD-4721-9484-14A3A891D93D}" presName="vNodes" presStyleCnt="0"/>
      <dgm:spPr/>
    </dgm:pt>
    <dgm:pt modelId="{D6036C3F-D56B-4312-A7AD-4441E553504B}" type="pres">
      <dgm:prSet presAssocID="{9143E01B-488D-4FF5-9817-1E37C7F7D5C8}" presName="node" presStyleLbl="node1" presStyleIdx="0" presStyleCnt="3" custScaleX="384164">
        <dgm:presLayoutVars>
          <dgm:bulletEnabled val="1"/>
        </dgm:presLayoutVars>
      </dgm:prSet>
      <dgm:spPr>
        <a:prstGeom prst="rect">
          <a:avLst/>
        </a:prstGeom>
      </dgm:spPr>
    </dgm:pt>
    <dgm:pt modelId="{9098C8F5-5C09-4DAA-BBBF-5770DB30E6D9}" type="pres">
      <dgm:prSet presAssocID="{B749BAC2-9302-4D00-8B0A-4A560C96D933}" presName="spacerT" presStyleCnt="0"/>
      <dgm:spPr/>
    </dgm:pt>
    <dgm:pt modelId="{41182341-F5B8-4BD0-87A8-794992ACFDDB}" type="pres">
      <dgm:prSet presAssocID="{B749BAC2-9302-4D00-8B0A-4A560C96D933}" presName="sibTrans" presStyleLbl="sibTrans2D1" presStyleIdx="0" presStyleCnt="2"/>
      <dgm:spPr/>
    </dgm:pt>
    <dgm:pt modelId="{639DA8D4-3345-4B69-ACD1-51CDBF7F5282}" type="pres">
      <dgm:prSet presAssocID="{B749BAC2-9302-4D00-8B0A-4A560C96D933}" presName="spacerB" presStyleCnt="0"/>
      <dgm:spPr/>
    </dgm:pt>
    <dgm:pt modelId="{8EFCEF14-3E32-4CA5-BCDC-DFF99901E62F}" type="pres">
      <dgm:prSet presAssocID="{B539933C-F529-44A8-B2E2-29E544F716EE}" presName="node" presStyleLbl="node1" presStyleIdx="1" presStyleCnt="3" custScaleX="384164">
        <dgm:presLayoutVars>
          <dgm:bulletEnabled val="1"/>
        </dgm:presLayoutVars>
      </dgm:prSet>
      <dgm:spPr>
        <a:prstGeom prst="rect">
          <a:avLst/>
        </a:prstGeom>
      </dgm:spPr>
    </dgm:pt>
    <dgm:pt modelId="{5D01192C-B3FC-4ED7-A559-1D423F422656}" type="pres">
      <dgm:prSet presAssocID="{CB60D705-8EBD-4721-9484-14A3A891D93D}" presName="sibTransLast" presStyleLbl="sibTrans2D1" presStyleIdx="1" presStyleCnt="2"/>
      <dgm:spPr/>
    </dgm:pt>
    <dgm:pt modelId="{55FC6853-D164-4636-B8D0-362113537943}" type="pres">
      <dgm:prSet presAssocID="{CB60D705-8EBD-4721-9484-14A3A891D93D}" presName="connectorText" presStyleLbl="sibTrans2D1" presStyleIdx="1" presStyleCnt="2"/>
      <dgm:spPr/>
    </dgm:pt>
    <dgm:pt modelId="{0E4FD7BB-4646-4D6A-B32B-94674C6F6A95}" type="pres">
      <dgm:prSet presAssocID="{CB60D705-8EBD-4721-9484-14A3A891D93D}" presName="lastNode" presStyleLbl="node1" presStyleIdx="2" presStyleCnt="3" custScaleX="80373" custScaleY="38686">
        <dgm:presLayoutVars>
          <dgm:bulletEnabled val="1"/>
        </dgm:presLayoutVars>
      </dgm:prSet>
      <dgm:spPr/>
    </dgm:pt>
  </dgm:ptLst>
  <dgm:cxnLst>
    <dgm:cxn modelId="{422E3237-83CE-45A5-B77E-88B339A60215}" type="presOf" srcId="{40B60BB6-3F2C-4BCC-B55A-B11F9A16B161}" destId="{8EFCEF14-3E32-4CA5-BCDC-DFF99901E62F}" srcOrd="0" destOrd="3" presId="urn:microsoft.com/office/officeart/2005/8/layout/equation2"/>
    <dgm:cxn modelId="{0CC92966-40A2-4BC5-87C8-4232CCD07469}" type="presOf" srcId="{C01D2CAF-437D-48D0-B562-4D3BCFECAAE2}" destId="{8EFCEF14-3E32-4CA5-BCDC-DFF99901E62F}" srcOrd="0" destOrd="1" presId="urn:microsoft.com/office/officeart/2005/8/layout/equation2"/>
    <dgm:cxn modelId="{CA991934-40A6-4DB9-887D-8604166C41A5}" type="presOf" srcId="{67E7EDD3-C173-4FC5-8AE4-F6304EC95922}" destId="{D6036C3F-D56B-4312-A7AD-4441E553504B}" srcOrd="0" destOrd="2" presId="urn:microsoft.com/office/officeart/2005/8/layout/equation2"/>
    <dgm:cxn modelId="{5B90CBE1-43A2-4CFF-BF60-7E4F3CB148F2}" type="presOf" srcId="{E7126D25-4062-4666-B96D-765D88C76B36}" destId="{8EFCEF14-3E32-4CA5-BCDC-DFF99901E62F}" srcOrd="0" destOrd="2" presId="urn:microsoft.com/office/officeart/2005/8/layout/equation2"/>
    <dgm:cxn modelId="{042C847F-9607-4ED6-82BD-83834F9C8196}" srcId="{CB60D705-8EBD-4721-9484-14A3A891D93D}" destId="{9143E01B-488D-4FF5-9817-1E37C7F7D5C8}" srcOrd="0" destOrd="0" parTransId="{5DE160D3-4904-44FF-B1B2-251584CF67A9}" sibTransId="{B749BAC2-9302-4D00-8B0A-4A560C96D933}"/>
    <dgm:cxn modelId="{09F50059-D9A5-4F99-B94B-24CABCBC41B2}" srcId="{CB60D705-8EBD-4721-9484-14A3A891D93D}" destId="{B539933C-F529-44A8-B2E2-29E544F716EE}" srcOrd="1" destOrd="0" parTransId="{A6D4CCAB-B082-4129-93F3-A98F71A2E848}" sibTransId="{5EFD5E31-1DF1-46DF-9153-6157609492B9}"/>
    <dgm:cxn modelId="{5EE0890A-1365-4DE6-820D-84406502E8FB}" type="presOf" srcId="{CB60D705-8EBD-4721-9484-14A3A891D93D}" destId="{45865364-5E62-46B9-B609-EEA1B5720756}" srcOrd="0" destOrd="0" presId="urn:microsoft.com/office/officeart/2005/8/layout/equation2"/>
    <dgm:cxn modelId="{B3399806-5A94-4958-9797-4EC9F3DED718}" type="presOf" srcId="{5EFD5E31-1DF1-46DF-9153-6157609492B9}" destId="{55FC6853-D164-4636-B8D0-362113537943}" srcOrd="1" destOrd="0" presId="urn:microsoft.com/office/officeart/2005/8/layout/equation2"/>
    <dgm:cxn modelId="{D1E0C8C3-86D2-4288-85D0-5E4311D1B328}" srcId="{B539933C-F529-44A8-B2E2-29E544F716EE}" destId="{E7126D25-4062-4666-B96D-765D88C76B36}" srcOrd="1" destOrd="0" parTransId="{524355BA-53B2-4939-9512-14A350BEBBE5}" sibTransId="{969E8D9D-3A66-40DB-B9D9-DB2F66263C67}"/>
    <dgm:cxn modelId="{3C8B98D8-4665-4FDA-86F8-7A16AABF7E37}" type="presOf" srcId="{1B7371BC-E73A-463F-8465-3B283ED14738}" destId="{0E4FD7BB-4646-4D6A-B32B-94674C6F6A95}" srcOrd="0" destOrd="0" presId="urn:microsoft.com/office/officeart/2005/8/layout/equation2"/>
    <dgm:cxn modelId="{2E9B3DF6-D023-4EFF-8B5A-C0852799223E}" type="presOf" srcId="{B539933C-F529-44A8-B2E2-29E544F716EE}" destId="{8EFCEF14-3E32-4CA5-BCDC-DFF99901E62F}" srcOrd="0" destOrd="0" presId="urn:microsoft.com/office/officeart/2005/8/layout/equation2"/>
    <dgm:cxn modelId="{5E52D543-27F9-45F7-A398-42D4D8846735}" type="presOf" srcId="{F2CA81F3-E5D7-49E8-AB9C-94D7A19CFB0A}" destId="{D6036C3F-D56B-4312-A7AD-4441E553504B}" srcOrd="0" destOrd="1" presId="urn:microsoft.com/office/officeart/2005/8/layout/equation2"/>
    <dgm:cxn modelId="{75C6D902-26E2-4C69-9A29-A92F51DFC1B3}" srcId="{CB60D705-8EBD-4721-9484-14A3A891D93D}" destId="{1B7371BC-E73A-463F-8465-3B283ED14738}" srcOrd="2" destOrd="0" parTransId="{555E5CB2-D4CB-4DFB-BD33-2F1642DDC335}" sibTransId="{4DBE5DAB-28C6-44E9-919E-7073A29A7434}"/>
    <dgm:cxn modelId="{A4AC01F5-897E-4D40-8957-1DEB2978BCEC}" type="presOf" srcId="{B749BAC2-9302-4D00-8B0A-4A560C96D933}" destId="{41182341-F5B8-4BD0-87A8-794992ACFDDB}" srcOrd="0" destOrd="0" presId="urn:microsoft.com/office/officeart/2005/8/layout/equation2"/>
    <dgm:cxn modelId="{6E015C29-A0FD-4E53-A370-262C6671F3FF}" srcId="{9143E01B-488D-4FF5-9817-1E37C7F7D5C8}" destId="{C420D743-F131-49C4-B5A4-65D4281A2F15}" srcOrd="2" destOrd="0" parTransId="{259F1B41-4C8F-4A31-9551-D705BE7C4746}" sibTransId="{22E1979E-5902-41E1-B5CF-063D62E1EA19}"/>
    <dgm:cxn modelId="{A319FB6F-D4D9-4554-A608-57DE371F236D}" type="presOf" srcId="{5EFD5E31-1DF1-46DF-9153-6157609492B9}" destId="{5D01192C-B3FC-4ED7-A559-1D423F422656}" srcOrd="0" destOrd="0" presId="urn:microsoft.com/office/officeart/2005/8/layout/equation2"/>
    <dgm:cxn modelId="{D8F67D33-85A2-43EB-99AB-5E84E61E6858}" srcId="{B539933C-F529-44A8-B2E2-29E544F716EE}" destId="{40B60BB6-3F2C-4BCC-B55A-B11F9A16B161}" srcOrd="2" destOrd="0" parTransId="{F56C002E-CAED-4DB8-977C-F8F12100770E}" sibTransId="{BD50ABA8-379C-4F81-B2FA-2CF15B661A24}"/>
    <dgm:cxn modelId="{AC54CC92-6B43-4C53-87D7-8B1C4287B13A}" type="presOf" srcId="{9143E01B-488D-4FF5-9817-1E37C7F7D5C8}" destId="{D6036C3F-D56B-4312-A7AD-4441E553504B}" srcOrd="0" destOrd="0" presId="urn:microsoft.com/office/officeart/2005/8/layout/equation2"/>
    <dgm:cxn modelId="{5CFD616D-8BA0-454B-AF0C-1A096F49C93F}" srcId="{B539933C-F529-44A8-B2E2-29E544F716EE}" destId="{C01D2CAF-437D-48D0-B562-4D3BCFECAAE2}" srcOrd="0" destOrd="0" parTransId="{85AE3FEA-B46E-44F6-B6E0-94A4567A916C}" sibTransId="{9D903D61-589F-4D89-B378-1C8CD477978D}"/>
    <dgm:cxn modelId="{CE15AAD9-1EED-4F0B-88EA-211B6E39FD80}" srcId="{9143E01B-488D-4FF5-9817-1E37C7F7D5C8}" destId="{F2CA81F3-E5D7-49E8-AB9C-94D7A19CFB0A}" srcOrd="0" destOrd="0" parTransId="{054C89C4-8C4E-494F-9D17-6AC19566BD9F}" sibTransId="{E3A46D38-EFFB-4486-AD91-262917C16004}"/>
    <dgm:cxn modelId="{1ED69AF5-FF4C-4E34-B3E6-5CF5B8715B55}" srcId="{9143E01B-488D-4FF5-9817-1E37C7F7D5C8}" destId="{67E7EDD3-C173-4FC5-8AE4-F6304EC95922}" srcOrd="1" destOrd="0" parTransId="{0E820C29-2F4D-4EB5-A358-C2B9FB9A380F}" sibTransId="{60D231B9-1B75-4A45-8169-C90A77E60894}"/>
    <dgm:cxn modelId="{26053EBA-E048-4C97-B4FC-2B5D3AC971A4}" type="presOf" srcId="{C420D743-F131-49C4-B5A4-65D4281A2F15}" destId="{D6036C3F-D56B-4312-A7AD-4441E553504B}" srcOrd="0" destOrd="3" presId="urn:microsoft.com/office/officeart/2005/8/layout/equation2"/>
    <dgm:cxn modelId="{93393D14-A33C-4EC7-913A-9AB6E5042AD1}" type="presParOf" srcId="{45865364-5E62-46B9-B609-EEA1B5720756}" destId="{4362173B-931C-4F4E-B6F6-79B1B87618DC}" srcOrd="0" destOrd="0" presId="urn:microsoft.com/office/officeart/2005/8/layout/equation2"/>
    <dgm:cxn modelId="{B66DA173-E257-4E68-AF66-2142571A50FC}" type="presParOf" srcId="{4362173B-931C-4F4E-B6F6-79B1B87618DC}" destId="{D6036C3F-D56B-4312-A7AD-4441E553504B}" srcOrd="0" destOrd="0" presId="urn:microsoft.com/office/officeart/2005/8/layout/equation2"/>
    <dgm:cxn modelId="{AD3A9584-D106-4B1F-B4E3-37DE771D4858}" type="presParOf" srcId="{4362173B-931C-4F4E-B6F6-79B1B87618DC}" destId="{9098C8F5-5C09-4DAA-BBBF-5770DB30E6D9}" srcOrd="1" destOrd="0" presId="urn:microsoft.com/office/officeart/2005/8/layout/equation2"/>
    <dgm:cxn modelId="{E8ED18D2-7270-43C6-BB76-295E909D5F96}" type="presParOf" srcId="{4362173B-931C-4F4E-B6F6-79B1B87618DC}" destId="{41182341-F5B8-4BD0-87A8-794992ACFDDB}" srcOrd="2" destOrd="0" presId="urn:microsoft.com/office/officeart/2005/8/layout/equation2"/>
    <dgm:cxn modelId="{94BA606D-31FF-4D90-9F35-B6E9506A8328}" type="presParOf" srcId="{4362173B-931C-4F4E-B6F6-79B1B87618DC}" destId="{639DA8D4-3345-4B69-ACD1-51CDBF7F5282}" srcOrd="3" destOrd="0" presId="urn:microsoft.com/office/officeart/2005/8/layout/equation2"/>
    <dgm:cxn modelId="{C610B6D2-EFBB-4AEE-AB47-3C35D84B4FB7}" type="presParOf" srcId="{4362173B-931C-4F4E-B6F6-79B1B87618DC}" destId="{8EFCEF14-3E32-4CA5-BCDC-DFF99901E62F}" srcOrd="4" destOrd="0" presId="urn:microsoft.com/office/officeart/2005/8/layout/equation2"/>
    <dgm:cxn modelId="{238A9E55-4AB1-43D0-8A2C-C8E69BEF1A02}" type="presParOf" srcId="{45865364-5E62-46B9-B609-EEA1B5720756}" destId="{5D01192C-B3FC-4ED7-A559-1D423F422656}" srcOrd="1" destOrd="0" presId="urn:microsoft.com/office/officeart/2005/8/layout/equation2"/>
    <dgm:cxn modelId="{6957D287-A04B-43CD-A53C-61FD8564CD4C}" type="presParOf" srcId="{5D01192C-B3FC-4ED7-A559-1D423F422656}" destId="{55FC6853-D164-4636-B8D0-362113537943}" srcOrd="0" destOrd="0" presId="urn:microsoft.com/office/officeart/2005/8/layout/equation2"/>
    <dgm:cxn modelId="{6DBCA91A-EE5A-4B25-999B-43328C68AFE9}" type="presParOf" srcId="{45865364-5E62-46B9-B609-EEA1B5720756}" destId="{0E4FD7BB-4646-4D6A-B32B-94674C6F6A9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B60D705-8EBD-4721-9484-14A3A891D93D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39933C-F529-44A8-B2E2-29E544F716EE}">
      <dgm:prSet phldrT="[Text]" custT="1"/>
      <dgm:spPr/>
      <dgm:t>
        <a:bodyPr/>
        <a:lstStyle/>
        <a:p>
          <a:r>
            <a:rPr lang="en-US" sz="3200" dirty="0"/>
            <a:t>Equity (Owners/ Proprietors)</a:t>
          </a:r>
        </a:p>
      </dgm:t>
    </dgm:pt>
    <dgm:pt modelId="{A6D4CCAB-B082-4129-93F3-A98F71A2E848}" type="parTrans" cxnId="{09F50059-D9A5-4F99-B94B-24CABCBC41B2}">
      <dgm:prSet/>
      <dgm:spPr/>
      <dgm:t>
        <a:bodyPr/>
        <a:lstStyle/>
        <a:p>
          <a:endParaRPr lang="en-US"/>
        </a:p>
      </dgm:t>
    </dgm:pt>
    <dgm:pt modelId="{5EFD5E31-1DF1-46DF-9153-6157609492B9}" type="sibTrans" cxnId="{09F50059-D9A5-4F99-B94B-24CABCBC41B2}">
      <dgm:prSet/>
      <dgm:spPr/>
      <dgm:t>
        <a:bodyPr/>
        <a:lstStyle/>
        <a:p>
          <a:endParaRPr lang="en-US"/>
        </a:p>
      </dgm:t>
    </dgm:pt>
    <dgm:pt modelId="{F2CA81F3-E5D7-49E8-AB9C-94D7A19CFB0A}">
      <dgm:prSet phldrT="[Text]" custT="1"/>
      <dgm:spPr/>
      <dgm:t>
        <a:bodyPr/>
        <a:lstStyle/>
        <a:p>
          <a:r>
            <a:rPr lang="en-US" sz="2400" dirty="0"/>
            <a:t>Bonds/Debentures/Loans</a:t>
          </a:r>
        </a:p>
      </dgm:t>
    </dgm:pt>
    <dgm:pt modelId="{054C89C4-8C4E-494F-9D17-6AC19566BD9F}" type="parTrans" cxnId="{CE15AAD9-1EED-4F0B-88EA-211B6E39FD80}">
      <dgm:prSet/>
      <dgm:spPr/>
      <dgm:t>
        <a:bodyPr/>
        <a:lstStyle/>
        <a:p>
          <a:endParaRPr lang="en-US"/>
        </a:p>
      </dgm:t>
    </dgm:pt>
    <dgm:pt modelId="{E3A46D38-EFFB-4486-AD91-262917C16004}" type="sibTrans" cxnId="{CE15AAD9-1EED-4F0B-88EA-211B6E39FD80}">
      <dgm:prSet/>
      <dgm:spPr/>
      <dgm:t>
        <a:bodyPr/>
        <a:lstStyle/>
        <a:p>
          <a:endParaRPr lang="en-US"/>
        </a:p>
      </dgm:t>
    </dgm:pt>
    <dgm:pt modelId="{67E7EDD3-C173-4FC5-8AE4-F6304EC95922}">
      <dgm:prSet phldrT="[Text]" custT="1"/>
      <dgm:spPr/>
      <dgm:t>
        <a:bodyPr/>
        <a:lstStyle/>
        <a:p>
          <a:r>
            <a:rPr lang="en-US" sz="2400" dirty="0"/>
            <a:t>Must pay interest, principal irrespective of profit / loss</a:t>
          </a:r>
        </a:p>
      </dgm:t>
    </dgm:pt>
    <dgm:pt modelId="{0E820C29-2F4D-4EB5-A358-C2B9FB9A380F}" type="parTrans" cxnId="{1ED69AF5-FF4C-4E34-B3E6-5CF5B8715B55}">
      <dgm:prSet/>
      <dgm:spPr/>
      <dgm:t>
        <a:bodyPr/>
        <a:lstStyle/>
        <a:p>
          <a:endParaRPr lang="en-US"/>
        </a:p>
      </dgm:t>
    </dgm:pt>
    <dgm:pt modelId="{60D231B9-1B75-4A45-8169-C90A77E60894}" type="sibTrans" cxnId="{1ED69AF5-FF4C-4E34-B3E6-5CF5B8715B55}">
      <dgm:prSet/>
      <dgm:spPr/>
      <dgm:t>
        <a:bodyPr/>
        <a:lstStyle/>
        <a:p>
          <a:endParaRPr lang="en-US"/>
        </a:p>
      </dgm:t>
    </dgm:pt>
    <dgm:pt modelId="{C01D2CAF-437D-48D0-B562-4D3BCFECAAE2}">
      <dgm:prSet phldrT="[Text]" custT="1"/>
      <dgm:spPr/>
      <dgm:t>
        <a:bodyPr/>
        <a:lstStyle/>
        <a:p>
          <a:r>
            <a:rPr lang="en-US" sz="2400" dirty="0"/>
            <a:t>Partnership, IPO-Shares, VCF, Angel Investor</a:t>
          </a:r>
        </a:p>
      </dgm:t>
    </dgm:pt>
    <dgm:pt modelId="{85AE3FEA-B46E-44F6-B6E0-94A4567A916C}" type="parTrans" cxnId="{5CFD616D-8BA0-454B-AF0C-1A096F49C93F}">
      <dgm:prSet/>
      <dgm:spPr/>
      <dgm:t>
        <a:bodyPr/>
        <a:lstStyle/>
        <a:p>
          <a:endParaRPr lang="en-US"/>
        </a:p>
      </dgm:t>
    </dgm:pt>
    <dgm:pt modelId="{9D903D61-589F-4D89-B378-1C8CD477978D}" type="sibTrans" cxnId="{5CFD616D-8BA0-454B-AF0C-1A096F49C93F}">
      <dgm:prSet/>
      <dgm:spPr/>
      <dgm:t>
        <a:bodyPr/>
        <a:lstStyle/>
        <a:p>
          <a:endParaRPr lang="en-US"/>
        </a:p>
      </dgm:t>
    </dgm:pt>
    <dgm:pt modelId="{E7126D25-4062-4666-B96D-765D88C76B36}">
      <dgm:prSet phldrT="[Text]" custT="1"/>
      <dgm:spPr/>
      <dgm:t>
        <a:bodyPr/>
        <a:lstStyle/>
        <a:p>
          <a:r>
            <a:rPr lang="en-US" sz="2400" dirty="0"/>
            <a:t>Dividend if profit</a:t>
          </a:r>
        </a:p>
      </dgm:t>
    </dgm:pt>
    <dgm:pt modelId="{524355BA-53B2-4939-9512-14A350BEBBE5}" type="parTrans" cxnId="{D1E0C8C3-86D2-4288-85D0-5E4311D1B328}">
      <dgm:prSet/>
      <dgm:spPr/>
      <dgm:t>
        <a:bodyPr/>
        <a:lstStyle/>
        <a:p>
          <a:endParaRPr lang="en-US"/>
        </a:p>
      </dgm:t>
    </dgm:pt>
    <dgm:pt modelId="{969E8D9D-3A66-40DB-B9D9-DB2F66263C67}" type="sibTrans" cxnId="{D1E0C8C3-86D2-4288-85D0-5E4311D1B328}">
      <dgm:prSet/>
      <dgm:spPr/>
      <dgm:t>
        <a:bodyPr/>
        <a:lstStyle/>
        <a:p>
          <a:endParaRPr lang="en-US"/>
        </a:p>
      </dgm:t>
    </dgm:pt>
    <dgm:pt modelId="{40B60BB6-3F2C-4BCC-B55A-B11F9A16B161}">
      <dgm:prSet phldrT="[Text]" custT="1"/>
      <dgm:spPr/>
      <dgm:t>
        <a:bodyPr/>
        <a:lstStyle/>
        <a:p>
          <a:r>
            <a:rPr lang="en-US" sz="2400" dirty="0"/>
            <a:t>Last claim during liquidation</a:t>
          </a:r>
        </a:p>
      </dgm:t>
    </dgm:pt>
    <dgm:pt modelId="{F56C002E-CAED-4DB8-977C-F8F12100770E}" type="parTrans" cxnId="{D8F67D33-85A2-43EB-99AB-5E84E61E6858}">
      <dgm:prSet/>
      <dgm:spPr/>
      <dgm:t>
        <a:bodyPr/>
        <a:lstStyle/>
        <a:p>
          <a:endParaRPr lang="en-US"/>
        </a:p>
      </dgm:t>
    </dgm:pt>
    <dgm:pt modelId="{BD50ABA8-379C-4F81-B2FA-2CF15B661A24}" type="sibTrans" cxnId="{D8F67D33-85A2-43EB-99AB-5E84E61E6858}">
      <dgm:prSet/>
      <dgm:spPr/>
      <dgm:t>
        <a:bodyPr/>
        <a:lstStyle/>
        <a:p>
          <a:endParaRPr lang="en-US"/>
        </a:p>
      </dgm:t>
    </dgm:pt>
    <dgm:pt modelId="{C420D743-F131-49C4-B5A4-65D4281A2F15}">
      <dgm:prSet phldrT="[Text]" custT="1"/>
      <dgm:spPr/>
      <dgm:t>
        <a:bodyPr/>
        <a:lstStyle/>
        <a:p>
          <a:r>
            <a:rPr lang="en-US" sz="2400" dirty="0"/>
            <a:t>First claim during liquidation</a:t>
          </a:r>
        </a:p>
      </dgm:t>
    </dgm:pt>
    <dgm:pt modelId="{259F1B41-4C8F-4A31-9551-D705BE7C4746}" type="parTrans" cxnId="{6E015C29-A0FD-4E53-A370-262C6671F3FF}">
      <dgm:prSet/>
      <dgm:spPr/>
      <dgm:t>
        <a:bodyPr/>
        <a:lstStyle/>
        <a:p>
          <a:endParaRPr lang="en-US"/>
        </a:p>
      </dgm:t>
    </dgm:pt>
    <dgm:pt modelId="{22E1979E-5902-41E1-B5CF-063D62E1EA19}" type="sibTrans" cxnId="{6E015C29-A0FD-4E53-A370-262C6671F3FF}">
      <dgm:prSet/>
      <dgm:spPr/>
      <dgm:t>
        <a:bodyPr/>
        <a:lstStyle/>
        <a:p>
          <a:endParaRPr lang="en-US"/>
        </a:p>
      </dgm:t>
    </dgm:pt>
    <dgm:pt modelId="{9143E01B-488D-4FF5-9817-1E37C7F7D5C8}">
      <dgm:prSet phldrT="[Text]" custT="1"/>
      <dgm:spPr/>
      <dgm:t>
        <a:bodyPr/>
        <a:lstStyle/>
        <a:p>
          <a:r>
            <a:rPr lang="en-US" sz="3200" dirty="0"/>
            <a:t>Debt (Creditors)</a:t>
          </a:r>
        </a:p>
      </dgm:t>
    </dgm:pt>
    <dgm:pt modelId="{5DE160D3-4904-44FF-B1B2-251584CF67A9}" type="parTrans" cxnId="{042C847F-9607-4ED6-82BD-83834F9C8196}">
      <dgm:prSet/>
      <dgm:spPr/>
      <dgm:t>
        <a:bodyPr/>
        <a:lstStyle/>
        <a:p>
          <a:endParaRPr lang="en-US"/>
        </a:p>
      </dgm:t>
    </dgm:pt>
    <dgm:pt modelId="{B749BAC2-9302-4D00-8B0A-4A560C96D933}" type="sibTrans" cxnId="{042C847F-9607-4ED6-82BD-83834F9C8196}">
      <dgm:prSet/>
      <dgm:spPr/>
      <dgm:t>
        <a:bodyPr/>
        <a:lstStyle/>
        <a:p>
          <a:endParaRPr lang="en-US"/>
        </a:p>
      </dgm:t>
    </dgm:pt>
    <dgm:pt modelId="{1B7371BC-E73A-463F-8465-3B283ED14738}">
      <dgm:prSet phldrT="[Text]"/>
      <dgm:spPr/>
      <dgm:t>
        <a:bodyPr/>
        <a:lstStyle/>
        <a:p>
          <a:r>
            <a:rPr lang="en-US" dirty="0"/>
            <a:t>Capital</a:t>
          </a:r>
        </a:p>
      </dgm:t>
    </dgm:pt>
    <dgm:pt modelId="{555E5CB2-D4CB-4DFB-BD33-2F1642DDC335}" type="parTrans" cxnId="{75C6D902-26E2-4C69-9A29-A92F51DFC1B3}">
      <dgm:prSet/>
      <dgm:spPr/>
      <dgm:t>
        <a:bodyPr/>
        <a:lstStyle/>
        <a:p>
          <a:endParaRPr lang="en-US"/>
        </a:p>
      </dgm:t>
    </dgm:pt>
    <dgm:pt modelId="{4DBE5DAB-28C6-44E9-919E-7073A29A7434}" type="sibTrans" cxnId="{75C6D902-26E2-4C69-9A29-A92F51DFC1B3}">
      <dgm:prSet/>
      <dgm:spPr/>
      <dgm:t>
        <a:bodyPr/>
        <a:lstStyle/>
        <a:p>
          <a:endParaRPr lang="en-US"/>
        </a:p>
      </dgm:t>
    </dgm:pt>
    <dgm:pt modelId="{45865364-5E62-46B9-B609-EEA1B5720756}" type="pres">
      <dgm:prSet presAssocID="{CB60D705-8EBD-4721-9484-14A3A891D93D}" presName="Name0" presStyleCnt="0">
        <dgm:presLayoutVars>
          <dgm:dir/>
          <dgm:resizeHandles val="exact"/>
        </dgm:presLayoutVars>
      </dgm:prSet>
      <dgm:spPr/>
    </dgm:pt>
    <dgm:pt modelId="{4362173B-931C-4F4E-B6F6-79B1B87618DC}" type="pres">
      <dgm:prSet presAssocID="{CB60D705-8EBD-4721-9484-14A3A891D93D}" presName="vNodes" presStyleCnt="0"/>
      <dgm:spPr/>
    </dgm:pt>
    <dgm:pt modelId="{D6036C3F-D56B-4312-A7AD-4441E553504B}" type="pres">
      <dgm:prSet presAssocID="{9143E01B-488D-4FF5-9817-1E37C7F7D5C8}" presName="node" presStyleLbl="node1" presStyleIdx="0" presStyleCnt="3" custScaleX="384164">
        <dgm:presLayoutVars>
          <dgm:bulletEnabled val="1"/>
        </dgm:presLayoutVars>
      </dgm:prSet>
      <dgm:spPr>
        <a:prstGeom prst="rect">
          <a:avLst/>
        </a:prstGeom>
      </dgm:spPr>
    </dgm:pt>
    <dgm:pt modelId="{9098C8F5-5C09-4DAA-BBBF-5770DB30E6D9}" type="pres">
      <dgm:prSet presAssocID="{B749BAC2-9302-4D00-8B0A-4A560C96D933}" presName="spacerT" presStyleCnt="0"/>
      <dgm:spPr/>
    </dgm:pt>
    <dgm:pt modelId="{41182341-F5B8-4BD0-87A8-794992ACFDDB}" type="pres">
      <dgm:prSet presAssocID="{B749BAC2-9302-4D00-8B0A-4A560C96D933}" presName="sibTrans" presStyleLbl="sibTrans2D1" presStyleIdx="0" presStyleCnt="2" custLinFactX="56666" custLinFactNeighborX="100000" custLinFactNeighborY="-18049"/>
      <dgm:spPr/>
    </dgm:pt>
    <dgm:pt modelId="{639DA8D4-3345-4B69-ACD1-51CDBF7F5282}" type="pres">
      <dgm:prSet presAssocID="{B749BAC2-9302-4D00-8B0A-4A560C96D933}" presName="spacerB" presStyleCnt="0"/>
      <dgm:spPr/>
    </dgm:pt>
    <dgm:pt modelId="{8EFCEF14-3E32-4CA5-BCDC-DFF99901E62F}" type="pres">
      <dgm:prSet presAssocID="{B539933C-F529-44A8-B2E2-29E544F716EE}" presName="node" presStyleLbl="node1" presStyleIdx="1" presStyleCnt="3" custScaleX="384164">
        <dgm:presLayoutVars>
          <dgm:bulletEnabled val="1"/>
        </dgm:presLayoutVars>
      </dgm:prSet>
      <dgm:spPr>
        <a:prstGeom prst="rect">
          <a:avLst/>
        </a:prstGeom>
      </dgm:spPr>
    </dgm:pt>
    <dgm:pt modelId="{5D01192C-B3FC-4ED7-A559-1D423F422656}" type="pres">
      <dgm:prSet presAssocID="{CB60D705-8EBD-4721-9484-14A3A891D93D}" presName="sibTransLast" presStyleLbl="sibTrans2D1" presStyleIdx="1" presStyleCnt="2"/>
      <dgm:spPr/>
    </dgm:pt>
    <dgm:pt modelId="{55FC6853-D164-4636-B8D0-362113537943}" type="pres">
      <dgm:prSet presAssocID="{CB60D705-8EBD-4721-9484-14A3A891D93D}" presName="connectorText" presStyleLbl="sibTrans2D1" presStyleIdx="1" presStyleCnt="2"/>
      <dgm:spPr/>
    </dgm:pt>
    <dgm:pt modelId="{0E4FD7BB-4646-4D6A-B32B-94674C6F6A95}" type="pres">
      <dgm:prSet presAssocID="{CB60D705-8EBD-4721-9484-14A3A891D93D}" presName="lastNode" presStyleLbl="node1" presStyleIdx="2" presStyleCnt="3" custScaleX="80373" custScaleY="38686" custLinFactX="-38986" custLinFactNeighborX="-100000" custLinFactNeighborY="163">
        <dgm:presLayoutVars>
          <dgm:bulletEnabled val="1"/>
        </dgm:presLayoutVars>
      </dgm:prSet>
      <dgm:spPr/>
    </dgm:pt>
  </dgm:ptLst>
  <dgm:cxnLst>
    <dgm:cxn modelId="{422E3237-83CE-45A5-B77E-88B339A60215}" type="presOf" srcId="{40B60BB6-3F2C-4BCC-B55A-B11F9A16B161}" destId="{8EFCEF14-3E32-4CA5-BCDC-DFF99901E62F}" srcOrd="0" destOrd="3" presId="urn:microsoft.com/office/officeart/2005/8/layout/equation2"/>
    <dgm:cxn modelId="{0CC92966-40A2-4BC5-87C8-4232CCD07469}" type="presOf" srcId="{C01D2CAF-437D-48D0-B562-4D3BCFECAAE2}" destId="{8EFCEF14-3E32-4CA5-BCDC-DFF99901E62F}" srcOrd="0" destOrd="1" presId="urn:microsoft.com/office/officeart/2005/8/layout/equation2"/>
    <dgm:cxn modelId="{CA991934-40A6-4DB9-887D-8604166C41A5}" type="presOf" srcId="{67E7EDD3-C173-4FC5-8AE4-F6304EC95922}" destId="{D6036C3F-D56B-4312-A7AD-4441E553504B}" srcOrd="0" destOrd="2" presId="urn:microsoft.com/office/officeart/2005/8/layout/equation2"/>
    <dgm:cxn modelId="{5B90CBE1-43A2-4CFF-BF60-7E4F3CB148F2}" type="presOf" srcId="{E7126D25-4062-4666-B96D-765D88C76B36}" destId="{8EFCEF14-3E32-4CA5-BCDC-DFF99901E62F}" srcOrd="0" destOrd="2" presId="urn:microsoft.com/office/officeart/2005/8/layout/equation2"/>
    <dgm:cxn modelId="{042C847F-9607-4ED6-82BD-83834F9C8196}" srcId="{CB60D705-8EBD-4721-9484-14A3A891D93D}" destId="{9143E01B-488D-4FF5-9817-1E37C7F7D5C8}" srcOrd="0" destOrd="0" parTransId="{5DE160D3-4904-44FF-B1B2-251584CF67A9}" sibTransId="{B749BAC2-9302-4D00-8B0A-4A560C96D933}"/>
    <dgm:cxn modelId="{D1E0C8C3-86D2-4288-85D0-5E4311D1B328}" srcId="{B539933C-F529-44A8-B2E2-29E544F716EE}" destId="{E7126D25-4062-4666-B96D-765D88C76B36}" srcOrd="1" destOrd="0" parTransId="{524355BA-53B2-4939-9512-14A350BEBBE5}" sibTransId="{969E8D9D-3A66-40DB-B9D9-DB2F66263C67}"/>
    <dgm:cxn modelId="{5EE0890A-1365-4DE6-820D-84406502E8FB}" type="presOf" srcId="{CB60D705-8EBD-4721-9484-14A3A891D93D}" destId="{45865364-5E62-46B9-B609-EEA1B5720756}" srcOrd="0" destOrd="0" presId="urn:microsoft.com/office/officeart/2005/8/layout/equation2"/>
    <dgm:cxn modelId="{B3399806-5A94-4958-9797-4EC9F3DED718}" type="presOf" srcId="{5EFD5E31-1DF1-46DF-9153-6157609492B9}" destId="{55FC6853-D164-4636-B8D0-362113537943}" srcOrd="1" destOrd="0" presId="urn:microsoft.com/office/officeart/2005/8/layout/equation2"/>
    <dgm:cxn modelId="{09F50059-D9A5-4F99-B94B-24CABCBC41B2}" srcId="{CB60D705-8EBD-4721-9484-14A3A891D93D}" destId="{B539933C-F529-44A8-B2E2-29E544F716EE}" srcOrd="1" destOrd="0" parTransId="{A6D4CCAB-B082-4129-93F3-A98F71A2E848}" sibTransId="{5EFD5E31-1DF1-46DF-9153-6157609492B9}"/>
    <dgm:cxn modelId="{3C8B98D8-4665-4FDA-86F8-7A16AABF7E37}" type="presOf" srcId="{1B7371BC-E73A-463F-8465-3B283ED14738}" destId="{0E4FD7BB-4646-4D6A-B32B-94674C6F6A95}" srcOrd="0" destOrd="0" presId="urn:microsoft.com/office/officeart/2005/8/layout/equation2"/>
    <dgm:cxn modelId="{2E9B3DF6-D023-4EFF-8B5A-C0852799223E}" type="presOf" srcId="{B539933C-F529-44A8-B2E2-29E544F716EE}" destId="{8EFCEF14-3E32-4CA5-BCDC-DFF99901E62F}" srcOrd="0" destOrd="0" presId="urn:microsoft.com/office/officeart/2005/8/layout/equation2"/>
    <dgm:cxn modelId="{5E52D543-27F9-45F7-A398-42D4D8846735}" type="presOf" srcId="{F2CA81F3-E5D7-49E8-AB9C-94D7A19CFB0A}" destId="{D6036C3F-D56B-4312-A7AD-4441E553504B}" srcOrd="0" destOrd="1" presId="urn:microsoft.com/office/officeart/2005/8/layout/equation2"/>
    <dgm:cxn modelId="{75C6D902-26E2-4C69-9A29-A92F51DFC1B3}" srcId="{CB60D705-8EBD-4721-9484-14A3A891D93D}" destId="{1B7371BC-E73A-463F-8465-3B283ED14738}" srcOrd="2" destOrd="0" parTransId="{555E5CB2-D4CB-4DFB-BD33-2F1642DDC335}" sibTransId="{4DBE5DAB-28C6-44E9-919E-7073A29A7434}"/>
    <dgm:cxn modelId="{A4AC01F5-897E-4D40-8957-1DEB2978BCEC}" type="presOf" srcId="{B749BAC2-9302-4D00-8B0A-4A560C96D933}" destId="{41182341-F5B8-4BD0-87A8-794992ACFDDB}" srcOrd="0" destOrd="0" presId="urn:microsoft.com/office/officeart/2005/8/layout/equation2"/>
    <dgm:cxn modelId="{6E015C29-A0FD-4E53-A370-262C6671F3FF}" srcId="{9143E01B-488D-4FF5-9817-1E37C7F7D5C8}" destId="{C420D743-F131-49C4-B5A4-65D4281A2F15}" srcOrd="2" destOrd="0" parTransId="{259F1B41-4C8F-4A31-9551-D705BE7C4746}" sibTransId="{22E1979E-5902-41E1-B5CF-063D62E1EA19}"/>
    <dgm:cxn modelId="{A319FB6F-D4D9-4554-A608-57DE371F236D}" type="presOf" srcId="{5EFD5E31-1DF1-46DF-9153-6157609492B9}" destId="{5D01192C-B3FC-4ED7-A559-1D423F422656}" srcOrd="0" destOrd="0" presId="urn:microsoft.com/office/officeart/2005/8/layout/equation2"/>
    <dgm:cxn modelId="{D8F67D33-85A2-43EB-99AB-5E84E61E6858}" srcId="{B539933C-F529-44A8-B2E2-29E544F716EE}" destId="{40B60BB6-3F2C-4BCC-B55A-B11F9A16B161}" srcOrd="2" destOrd="0" parTransId="{F56C002E-CAED-4DB8-977C-F8F12100770E}" sibTransId="{BD50ABA8-379C-4F81-B2FA-2CF15B661A24}"/>
    <dgm:cxn modelId="{AC54CC92-6B43-4C53-87D7-8B1C4287B13A}" type="presOf" srcId="{9143E01B-488D-4FF5-9817-1E37C7F7D5C8}" destId="{D6036C3F-D56B-4312-A7AD-4441E553504B}" srcOrd="0" destOrd="0" presId="urn:microsoft.com/office/officeart/2005/8/layout/equation2"/>
    <dgm:cxn modelId="{5CFD616D-8BA0-454B-AF0C-1A096F49C93F}" srcId="{B539933C-F529-44A8-B2E2-29E544F716EE}" destId="{C01D2CAF-437D-48D0-B562-4D3BCFECAAE2}" srcOrd="0" destOrd="0" parTransId="{85AE3FEA-B46E-44F6-B6E0-94A4567A916C}" sibTransId="{9D903D61-589F-4D89-B378-1C8CD477978D}"/>
    <dgm:cxn modelId="{CE15AAD9-1EED-4F0B-88EA-211B6E39FD80}" srcId="{9143E01B-488D-4FF5-9817-1E37C7F7D5C8}" destId="{F2CA81F3-E5D7-49E8-AB9C-94D7A19CFB0A}" srcOrd="0" destOrd="0" parTransId="{054C89C4-8C4E-494F-9D17-6AC19566BD9F}" sibTransId="{E3A46D38-EFFB-4486-AD91-262917C16004}"/>
    <dgm:cxn modelId="{1ED69AF5-FF4C-4E34-B3E6-5CF5B8715B55}" srcId="{9143E01B-488D-4FF5-9817-1E37C7F7D5C8}" destId="{67E7EDD3-C173-4FC5-8AE4-F6304EC95922}" srcOrd="1" destOrd="0" parTransId="{0E820C29-2F4D-4EB5-A358-C2B9FB9A380F}" sibTransId="{60D231B9-1B75-4A45-8169-C90A77E60894}"/>
    <dgm:cxn modelId="{26053EBA-E048-4C97-B4FC-2B5D3AC971A4}" type="presOf" srcId="{C420D743-F131-49C4-B5A4-65D4281A2F15}" destId="{D6036C3F-D56B-4312-A7AD-4441E553504B}" srcOrd="0" destOrd="3" presId="urn:microsoft.com/office/officeart/2005/8/layout/equation2"/>
    <dgm:cxn modelId="{93393D14-A33C-4EC7-913A-9AB6E5042AD1}" type="presParOf" srcId="{45865364-5E62-46B9-B609-EEA1B5720756}" destId="{4362173B-931C-4F4E-B6F6-79B1B87618DC}" srcOrd="0" destOrd="0" presId="urn:microsoft.com/office/officeart/2005/8/layout/equation2"/>
    <dgm:cxn modelId="{B66DA173-E257-4E68-AF66-2142571A50FC}" type="presParOf" srcId="{4362173B-931C-4F4E-B6F6-79B1B87618DC}" destId="{D6036C3F-D56B-4312-A7AD-4441E553504B}" srcOrd="0" destOrd="0" presId="urn:microsoft.com/office/officeart/2005/8/layout/equation2"/>
    <dgm:cxn modelId="{AD3A9584-D106-4B1F-B4E3-37DE771D4858}" type="presParOf" srcId="{4362173B-931C-4F4E-B6F6-79B1B87618DC}" destId="{9098C8F5-5C09-4DAA-BBBF-5770DB30E6D9}" srcOrd="1" destOrd="0" presId="urn:microsoft.com/office/officeart/2005/8/layout/equation2"/>
    <dgm:cxn modelId="{E8ED18D2-7270-43C6-BB76-295E909D5F96}" type="presParOf" srcId="{4362173B-931C-4F4E-B6F6-79B1B87618DC}" destId="{41182341-F5B8-4BD0-87A8-794992ACFDDB}" srcOrd="2" destOrd="0" presId="urn:microsoft.com/office/officeart/2005/8/layout/equation2"/>
    <dgm:cxn modelId="{94BA606D-31FF-4D90-9F35-B6E9506A8328}" type="presParOf" srcId="{4362173B-931C-4F4E-B6F6-79B1B87618DC}" destId="{639DA8D4-3345-4B69-ACD1-51CDBF7F5282}" srcOrd="3" destOrd="0" presId="urn:microsoft.com/office/officeart/2005/8/layout/equation2"/>
    <dgm:cxn modelId="{C610B6D2-EFBB-4AEE-AB47-3C35D84B4FB7}" type="presParOf" srcId="{4362173B-931C-4F4E-B6F6-79B1B87618DC}" destId="{8EFCEF14-3E32-4CA5-BCDC-DFF99901E62F}" srcOrd="4" destOrd="0" presId="urn:microsoft.com/office/officeart/2005/8/layout/equation2"/>
    <dgm:cxn modelId="{238A9E55-4AB1-43D0-8A2C-C8E69BEF1A02}" type="presParOf" srcId="{45865364-5E62-46B9-B609-EEA1B5720756}" destId="{5D01192C-B3FC-4ED7-A559-1D423F422656}" srcOrd="1" destOrd="0" presId="urn:microsoft.com/office/officeart/2005/8/layout/equation2"/>
    <dgm:cxn modelId="{6957D287-A04B-43CD-A53C-61FD8564CD4C}" type="presParOf" srcId="{5D01192C-B3FC-4ED7-A559-1D423F422656}" destId="{55FC6853-D164-4636-B8D0-362113537943}" srcOrd="0" destOrd="0" presId="urn:microsoft.com/office/officeart/2005/8/layout/equation2"/>
    <dgm:cxn modelId="{6DBCA91A-EE5A-4B25-999B-43328C68AFE9}" type="presParOf" srcId="{45865364-5E62-46B9-B609-EEA1B5720756}" destId="{0E4FD7BB-4646-4D6A-B32B-94674C6F6A9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75364E0-1F92-47D0-AA33-047AEC8A4871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48BE4B-E294-4480-8777-7EF7799A08B7}">
      <dgm:prSet phldrT="[Text]"/>
      <dgm:spPr/>
      <dgm:t>
        <a:bodyPr/>
        <a:lstStyle/>
        <a:p>
          <a:r>
            <a:rPr lang="en-US" strike="sngStrike" dirty="0"/>
            <a:t>1-RECTIFICATION</a:t>
          </a:r>
        </a:p>
      </dgm:t>
    </dgm:pt>
    <dgm:pt modelId="{D721F080-6DFD-4DCF-B994-C89259E9DE27}" type="parTrans" cxnId="{4FE08630-A920-4768-B7AB-A132C11C9B6D}">
      <dgm:prSet/>
      <dgm:spPr/>
      <dgm:t>
        <a:bodyPr/>
        <a:lstStyle/>
        <a:p>
          <a:endParaRPr lang="en-US"/>
        </a:p>
      </dgm:t>
    </dgm:pt>
    <dgm:pt modelId="{75B78DFF-6C1C-4C59-83B1-BBC307B22FEF}" type="sibTrans" cxnId="{4FE08630-A920-4768-B7AB-A132C11C9B6D}">
      <dgm:prSet/>
      <dgm:spPr/>
      <dgm:t>
        <a:bodyPr/>
        <a:lstStyle/>
        <a:p>
          <a:endParaRPr lang="en-US"/>
        </a:p>
      </dgm:t>
    </dgm:pt>
    <dgm:pt modelId="{6F53385C-9B40-4255-B628-78CC8156F9ED}">
      <dgm:prSet phldrT="[Text]"/>
      <dgm:spPr/>
      <dgm:t>
        <a:bodyPr/>
        <a:lstStyle/>
        <a:p>
          <a:r>
            <a:rPr lang="en-US" strike="sngStrike" dirty="0"/>
            <a:t>2-RESTRUCTURING</a:t>
          </a:r>
        </a:p>
      </dgm:t>
    </dgm:pt>
    <dgm:pt modelId="{430D8599-D29B-4D6A-8258-C30E533E2609}" type="parTrans" cxnId="{2978EA09-18AD-470E-90F6-86EB97552570}">
      <dgm:prSet/>
      <dgm:spPr/>
      <dgm:t>
        <a:bodyPr/>
        <a:lstStyle/>
        <a:p>
          <a:endParaRPr lang="en-US"/>
        </a:p>
      </dgm:t>
    </dgm:pt>
    <dgm:pt modelId="{72156078-5C90-4B44-AFDB-782899793B58}" type="sibTrans" cxnId="{2978EA09-18AD-470E-90F6-86EB97552570}">
      <dgm:prSet/>
      <dgm:spPr/>
      <dgm:t>
        <a:bodyPr/>
        <a:lstStyle/>
        <a:p>
          <a:endParaRPr lang="en-US"/>
        </a:p>
      </dgm:t>
    </dgm:pt>
    <dgm:pt modelId="{E04CCC8F-903D-4942-A2E4-A83F06BE73C5}">
      <dgm:prSet phldrT="[Text]"/>
      <dgm:spPr/>
      <dgm:t>
        <a:bodyPr/>
        <a:lstStyle/>
        <a:p>
          <a:r>
            <a:rPr lang="en-US" dirty="0"/>
            <a:t>3-RECOVERY</a:t>
          </a:r>
        </a:p>
      </dgm:t>
    </dgm:pt>
    <dgm:pt modelId="{4DF35747-9B45-4485-BF74-48F33461685A}" type="parTrans" cxnId="{13C39CDD-ED51-4453-BA4F-9D0D2F896956}">
      <dgm:prSet/>
      <dgm:spPr/>
      <dgm:t>
        <a:bodyPr/>
        <a:lstStyle/>
        <a:p>
          <a:endParaRPr lang="en-US"/>
        </a:p>
      </dgm:t>
    </dgm:pt>
    <dgm:pt modelId="{357C5A2D-6078-4B71-9FD3-1A91E4CA627E}" type="sibTrans" cxnId="{13C39CDD-ED51-4453-BA4F-9D0D2F896956}">
      <dgm:prSet/>
      <dgm:spPr/>
      <dgm:t>
        <a:bodyPr/>
        <a:lstStyle/>
        <a:p>
          <a:endParaRPr lang="en-US"/>
        </a:p>
      </dgm:t>
    </dgm:pt>
    <dgm:pt modelId="{C0E4686F-CCF9-4627-A59F-C7A193C9D80C}">
      <dgm:prSet phldrT="[Text]"/>
      <dgm:spPr/>
      <dgm:t>
        <a:bodyPr/>
        <a:lstStyle/>
        <a:p>
          <a:r>
            <a:rPr lang="en-US" strike="sngStrike" dirty="0"/>
            <a:t>Ease tenure, interest(%)</a:t>
          </a:r>
        </a:p>
      </dgm:t>
    </dgm:pt>
    <dgm:pt modelId="{C1C3802E-A39B-4125-B377-EC2D84ED4F2D}" type="parTrans" cxnId="{36B6AC4A-FF31-4CCA-8584-8F98FBFC6797}">
      <dgm:prSet/>
      <dgm:spPr/>
      <dgm:t>
        <a:bodyPr/>
        <a:lstStyle/>
        <a:p>
          <a:endParaRPr lang="en-US"/>
        </a:p>
      </dgm:t>
    </dgm:pt>
    <dgm:pt modelId="{47E67EFB-B52A-40B7-AD75-14BE683A4D6B}" type="sibTrans" cxnId="{36B6AC4A-FF31-4CCA-8584-8F98FBFC6797}">
      <dgm:prSet/>
      <dgm:spPr/>
      <dgm:t>
        <a:bodyPr/>
        <a:lstStyle/>
        <a:p>
          <a:endParaRPr lang="en-US"/>
        </a:p>
      </dgm:t>
    </dgm:pt>
    <dgm:pt modelId="{B2137465-883B-4AAC-B1F2-9BED7190E059}">
      <dgm:prSet phldrT="[Text]"/>
      <dgm:spPr/>
      <dgm:t>
        <a:bodyPr/>
        <a:lstStyle/>
        <a:p>
          <a:r>
            <a:rPr lang="en-US" strike="sngStrike" dirty="0"/>
            <a:t>No change in tenure, interest(%)</a:t>
          </a:r>
        </a:p>
      </dgm:t>
    </dgm:pt>
    <dgm:pt modelId="{6C549619-1729-467F-8D6B-CBB97AF4A91B}" type="parTrans" cxnId="{4E977FAC-2900-4736-8551-F66C043D2CD8}">
      <dgm:prSet/>
      <dgm:spPr/>
      <dgm:t>
        <a:bodyPr/>
        <a:lstStyle/>
        <a:p>
          <a:endParaRPr lang="en-US"/>
        </a:p>
      </dgm:t>
    </dgm:pt>
    <dgm:pt modelId="{0AF9441C-DC58-4775-B5E1-75864FDB4A2F}" type="sibTrans" cxnId="{4E977FAC-2900-4736-8551-F66C043D2CD8}">
      <dgm:prSet/>
      <dgm:spPr/>
      <dgm:t>
        <a:bodyPr/>
        <a:lstStyle/>
        <a:p>
          <a:endParaRPr lang="en-US"/>
        </a:p>
      </dgm:t>
    </dgm:pt>
    <dgm:pt modelId="{7E589D90-C886-4822-BE19-A9729FDAFB50}">
      <dgm:prSet phldrT="[Text]"/>
      <dgm:spPr/>
      <dgm:t>
        <a:bodyPr/>
        <a:lstStyle/>
        <a:p>
          <a:r>
            <a:rPr lang="en-US" dirty="0"/>
            <a:t>SARFAESI Act</a:t>
          </a:r>
        </a:p>
      </dgm:t>
    </dgm:pt>
    <dgm:pt modelId="{0FF3B3CA-7938-48DB-AFAF-5BAC9D035CAD}" type="parTrans" cxnId="{DAC96B0F-4558-4AB6-BC9F-0E93C9F58224}">
      <dgm:prSet/>
      <dgm:spPr/>
      <dgm:t>
        <a:bodyPr/>
        <a:lstStyle/>
        <a:p>
          <a:endParaRPr lang="en-US"/>
        </a:p>
      </dgm:t>
    </dgm:pt>
    <dgm:pt modelId="{1563732F-8312-416F-A7B5-8E585EA4DB46}" type="sibTrans" cxnId="{DAC96B0F-4558-4AB6-BC9F-0E93C9F58224}">
      <dgm:prSet/>
      <dgm:spPr/>
      <dgm:t>
        <a:bodyPr/>
        <a:lstStyle/>
        <a:p>
          <a:endParaRPr lang="en-US"/>
        </a:p>
      </dgm:t>
    </dgm:pt>
    <dgm:pt modelId="{8CD3DC2B-F984-4F0E-A853-43FE7C0DC349}" type="pres">
      <dgm:prSet presAssocID="{A75364E0-1F92-47D0-AA33-047AEC8A4871}" presName="Name0" presStyleCnt="0">
        <dgm:presLayoutVars>
          <dgm:dir/>
          <dgm:resizeHandles val="exact"/>
        </dgm:presLayoutVars>
      </dgm:prSet>
      <dgm:spPr/>
    </dgm:pt>
    <dgm:pt modelId="{E30E6E60-DE12-4355-B3BA-B6ABD2CD9713}" type="pres">
      <dgm:prSet presAssocID="{8248BE4B-E294-4480-8777-7EF7799A08B7}" presName="compNode" presStyleCnt="0"/>
      <dgm:spPr/>
    </dgm:pt>
    <dgm:pt modelId="{44856994-C354-4E7C-9698-31DD3FB8D819}" type="pres">
      <dgm:prSet presAssocID="{8248BE4B-E294-4480-8777-7EF7799A08B7}" presName="pictRect" presStyleLbl="node1" presStyleIdx="0" presStyleCnt="3" custScaleX="60512" custLinFactNeighborX="76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F92F362-A77F-463E-8EAD-789C5668AC52}" type="pres">
      <dgm:prSet presAssocID="{8248BE4B-E294-4480-8777-7EF7799A08B7}" presName="textRect" presStyleLbl="revTx" presStyleIdx="0" presStyleCnt="3">
        <dgm:presLayoutVars>
          <dgm:bulletEnabled val="1"/>
        </dgm:presLayoutVars>
      </dgm:prSet>
      <dgm:spPr/>
    </dgm:pt>
    <dgm:pt modelId="{6735791C-E549-422B-981C-6ED2C0872020}" type="pres">
      <dgm:prSet presAssocID="{75B78DFF-6C1C-4C59-83B1-BBC307B22FEF}" presName="sibTrans" presStyleLbl="sibTrans2D1" presStyleIdx="0" presStyleCnt="0"/>
      <dgm:spPr/>
    </dgm:pt>
    <dgm:pt modelId="{8A6D2E2E-0668-4F55-9FFE-27DB31F69B96}" type="pres">
      <dgm:prSet presAssocID="{6F53385C-9B40-4255-B628-78CC8156F9ED}" presName="compNode" presStyleCnt="0"/>
      <dgm:spPr/>
    </dgm:pt>
    <dgm:pt modelId="{B85D5493-D9F8-4C21-9C42-BA760C651D28}" type="pres">
      <dgm:prSet presAssocID="{6F53385C-9B40-4255-B628-78CC8156F9ED}" presName="pictRect" presStyleLbl="node1" presStyleIdx="1" presStyleCnt="3" custScaleX="5592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64F2619-D985-488C-96F2-A94BCB810045}" type="pres">
      <dgm:prSet presAssocID="{6F53385C-9B40-4255-B628-78CC8156F9ED}" presName="textRect" presStyleLbl="revTx" presStyleIdx="1" presStyleCnt="3">
        <dgm:presLayoutVars>
          <dgm:bulletEnabled val="1"/>
        </dgm:presLayoutVars>
      </dgm:prSet>
      <dgm:spPr/>
    </dgm:pt>
    <dgm:pt modelId="{7617D523-C3CC-4990-8F3E-5D2EA6DF62BF}" type="pres">
      <dgm:prSet presAssocID="{72156078-5C90-4B44-AFDB-782899793B58}" presName="sibTrans" presStyleLbl="sibTrans2D1" presStyleIdx="0" presStyleCnt="0"/>
      <dgm:spPr/>
    </dgm:pt>
    <dgm:pt modelId="{5100FF09-6CAA-46B5-8380-632560397743}" type="pres">
      <dgm:prSet presAssocID="{E04CCC8F-903D-4942-A2E4-A83F06BE73C5}" presName="compNode" presStyleCnt="0"/>
      <dgm:spPr/>
    </dgm:pt>
    <dgm:pt modelId="{0B2FFFFE-EF2E-43C1-9D3C-B233DF08D622}" type="pres">
      <dgm:prSet presAssocID="{E04CCC8F-903D-4942-A2E4-A83F06BE73C5}" presName="pictRect" presStyleLbl="node1" presStyleIdx="2" presStyleCnt="3" custScaleX="5906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C888534-FA77-42FA-8A42-900EB6DA477B}" type="pres">
      <dgm:prSet presAssocID="{E04CCC8F-903D-4942-A2E4-A83F06BE73C5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4FE08630-A920-4768-B7AB-A132C11C9B6D}" srcId="{A75364E0-1F92-47D0-AA33-047AEC8A4871}" destId="{8248BE4B-E294-4480-8777-7EF7799A08B7}" srcOrd="0" destOrd="0" parTransId="{D721F080-6DFD-4DCF-B994-C89259E9DE27}" sibTransId="{75B78DFF-6C1C-4C59-83B1-BBC307B22FEF}"/>
    <dgm:cxn modelId="{578C1C9B-A5FB-4A3A-927E-B3DD00547ADA}" type="presOf" srcId="{8248BE4B-E294-4480-8777-7EF7799A08B7}" destId="{BF92F362-A77F-463E-8EAD-789C5668AC52}" srcOrd="0" destOrd="0" presId="urn:microsoft.com/office/officeart/2005/8/layout/pList1"/>
    <dgm:cxn modelId="{56E675B7-1944-468A-A070-2FFC7416C710}" type="presOf" srcId="{72156078-5C90-4B44-AFDB-782899793B58}" destId="{7617D523-C3CC-4990-8F3E-5D2EA6DF62BF}" srcOrd="0" destOrd="0" presId="urn:microsoft.com/office/officeart/2005/8/layout/pList1"/>
    <dgm:cxn modelId="{8785E922-EF07-4CB6-9187-FE59E34F8632}" type="presOf" srcId="{B2137465-883B-4AAC-B1F2-9BED7190E059}" destId="{BF92F362-A77F-463E-8EAD-789C5668AC52}" srcOrd="0" destOrd="1" presId="urn:microsoft.com/office/officeart/2005/8/layout/pList1"/>
    <dgm:cxn modelId="{13C39CDD-ED51-4453-BA4F-9D0D2F896956}" srcId="{A75364E0-1F92-47D0-AA33-047AEC8A4871}" destId="{E04CCC8F-903D-4942-A2E4-A83F06BE73C5}" srcOrd="2" destOrd="0" parTransId="{4DF35747-9B45-4485-BF74-48F33461685A}" sibTransId="{357C5A2D-6078-4B71-9FD3-1A91E4CA627E}"/>
    <dgm:cxn modelId="{DB67B5DB-DA1A-4FBC-9043-1A241C3C7F3B}" type="presOf" srcId="{6F53385C-9B40-4255-B628-78CC8156F9ED}" destId="{E64F2619-D985-488C-96F2-A94BCB810045}" srcOrd="0" destOrd="0" presId="urn:microsoft.com/office/officeart/2005/8/layout/pList1"/>
    <dgm:cxn modelId="{DAC96B0F-4558-4AB6-BC9F-0E93C9F58224}" srcId="{E04CCC8F-903D-4942-A2E4-A83F06BE73C5}" destId="{7E589D90-C886-4822-BE19-A9729FDAFB50}" srcOrd="0" destOrd="0" parTransId="{0FF3B3CA-7938-48DB-AFAF-5BAC9D035CAD}" sibTransId="{1563732F-8312-416F-A7B5-8E585EA4DB46}"/>
    <dgm:cxn modelId="{BBDA94AA-F317-4912-9EDC-06A526D0BED7}" type="presOf" srcId="{A75364E0-1F92-47D0-AA33-047AEC8A4871}" destId="{8CD3DC2B-F984-4F0E-A853-43FE7C0DC349}" srcOrd="0" destOrd="0" presId="urn:microsoft.com/office/officeart/2005/8/layout/pList1"/>
    <dgm:cxn modelId="{36B6AC4A-FF31-4CCA-8584-8F98FBFC6797}" srcId="{6F53385C-9B40-4255-B628-78CC8156F9ED}" destId="{C0E4686F-CCF9-4627-A59F-C7A193C9D80C}" srcOrd="0" destOrd="0" parTransId="{C1C3802E-A39B-4125-B377-EC2D84ED4F2D}" sibTransId="{47E67EFB-B52A-40B7-AD75-14BE683A4D6B}"/>
    <dgm:cxn modelId="{4E977FAC-2900-4736-8551-F66C043D2CD8}" srcId="{8248BE4B-E294-4480-8777-7EF7799A08B7}" destId="{B2137465-883B-4AAC-B1F2-9BED7190E059}" srcOrd="0" destOrd="0" parTransId="{6C549619-1729-467F-8D6B-CBB97AF4A91B}" sibTransId="{0AF9441C-DC58-4775-B5E1-75864FDB4A2F}"/>
    <dgm:cxn modelId="{AA61E780-18D9-471B-8AFD-40248628FBDB}" type="presOf" srcId="{75B78DFF-6C1C-4C59-83B1-BBC307B22FEF}" destId="{6735791C-E549-422B-981C-6ED2C0872020}" srcOrd="0" destOrd="0" presId="urn:microsoft.com/office/officeart/2005/8/layout/pList1"/>
    <dgm:cxn modelId="{5F0C1EA0-9186-4193-A9DF-E72C3132EC5B}" type="presOf" srcId="{C0E4686F-CCF9-4627-A59F-C7A193C9D80C}" destId="{E64F2619-D985-488C-96F2-A94BCB810045}" srcOrd="0" destOrd="1" presId="urn:microsoft.com/office/officeart/2005/8/layout/pList1"/>
    <dgm:cxn modelId="{6A6889E1-BD90-4154-87E7-2A1803583BB1}" type="presOf" srcId="{7E589D90-C886-4822-BE19-A9729FDAFB50}" destId="{DC888534-FA77-42FA-8A42-900EB6DA477B}" srcOrd="0" destOrd="1" presId="urn:microsoft.com/office/officeart/2005/8/layout/pList1"/>
    <dgm:cxn modelId="{2978EA09-18AD-470E-90F6-86EB97552570}" srcId="{A75364E0-1F92-47D0-AA33-047AEC8A4871}" destId="{6F53385C-9B40-4255-B628-78CC8156F9ED}" srcOrd="1" destOrd="0" parTransId="{430D8599-D29B-4D6A-8258-C30E533E2609}" sibTransId="{72156078-5C90-4B44-AFDB-782899793B58}"/>
    <dgm:cxn modelId="{1524D998-04B9-401B-844C-A06B2F2F43D1}" type="presOf" srcId="{E04CCC8F-903D-4942-A2E4-A83F06BE73C5}" destId="{DC888534-FA77-42FA-8A42-900EB6DA477B}" srcOrd="0" destOrd="0" presId="urn:microsoft.com/office/officeart/2005/8/layout/pList1"/>
    <dgm:cxn modelId="{D00120D5-A7B7-4F76-9596-362B62964719}" type="presParOf" srcId="{8CD3DC2B-F984-4F0E-A853-43FE7C0DC349}" destId="{E30E6E60-DE12-4355-B3BA-B6ABD2CD9713}" srcOrd="0" destOrd="0" presId="urn:microsoft.com/office/officeart/2005/8/layout/pList1"/>
    <dgm:cxn modelId="{1B242C39-925A-4ECF-82FD-CEFE9FE3DD83}" type="presParOf" srcId="{E30E6E60-DE12-4355-B3BA-B6ABD2CD9713}" destId="{44856994-C354-4E7C-9698-31DD3FB8D819}" srcOrd="0" destOrd="0" presId="urn:microsoft.com/office/officeart/2005/8/layout/pList1"/>
    <dgm:cxn modelId="{8ECE6EB2-EBD9-494C-AE6D-EB1EFE2EC666}" type="presParOf" srcId="{E30E6E60-DE12-4355-B3BA-B6ABD2CD9713}" destId="{BF92F362-A77F-463E-8EAD-789C5668AC52}" srcOrd="1" destOrd="0" presId="urn:microsoft.com/office/officeart/2005/8/layout/pList1"/>
    <dgm:cxn modelId="{C9CB595C-2CB1-4041-99D1-ACAA2E12224E}" type="presParOf" srcId="{8CD3DC2B-F984-4F0E-A853-43FE7C0DC349}" destId="{6735791C-E549-422B-981C-6ED2C0872020}" srcOrd="1" destOrd="0" presId="urn:microsoft.com/office/officeart/2005/8/layout/pList1"/>
    <dgm:cxn modelId="{F3A76404-86A3-42CB-81E7-03448EFFBB8E}" type="presParOf" srcId="{8CD3DC2B-F984-4F0E-A853-43FE7C0DC349}" destId="{8A6D2E2E-0668-4F55-9FFE-27DB31F69B96}" srcOrd="2" destOrd="0" presId="urn:microsoft.com/office/officeart/2005/8/layout/pList1"/>
    <dgm:cxn modelId="{8CF3DC9E-F575-432D-A799-646E81136C15}" type="presParOf" srcId="{8A6D2E2E-0668-4F55-9FFE-27DB31F69B96}" destId="{B85D5493-D9F8-4C21-9C42-BA760C651D28}" srcOrd="0" destOrd="0" presId="urn:microsoft.com/office/officeart/2005/8/layout/pList1"/>
    <dgm:cxn modelId="{1BC75CFD-5F4D-4548-9918-FFFF0E475805}" type="presParOf" srcId="{8A6D2E2E-0668-4F55-9FFE-27DB31F69B96}" destId="{E64F2619-D985-488C-96F2-A94BCB810045}" srcOrd="1" destOrd="0" presId="urn:microsoft.com/office/officeart/2005/8/layout/pList1"/>
    <dgm:cxn modelId="{D858B719-A494-4ACB-B797-D7B04224A1E9}" type="presParOf" srcId="{8CD3DC2B-F984-4F0E-A853-43FE7C0DC349}" destId="{7617D523-C3CC-4990-8F3E-5D2EA6DF62BF}" srcOrd="3" destOrd="0" presId="urn:microsoft.com/office/officeart/2005/8/layout/pList1"/>
    <dgm:cxn modelId="{722CB675-A1AD-451E-84D5-4E9A4A6A4A18}" type="presParOf" srcId="{8CD3DC2B-F984-4F0E-A853-43FE7C0DC349}" destId="{5100FF09-6CAA-46B5-8380-632560397743}" srcOrd="4" destOrd="0" presId="urn:microsoft.com/office/officeart/2005/8/layout/pList1"/>
    <dgm:cxn modelId="{453C96E0-C018-4A3E-A0F8-F99C95035F16}" type="presParOf" srcId="{5100FF09-6CAA-46B5-8380-632560397743}" destId="{0B2FFFFE-EF2E-43C1-9D3C-B233DF08D622}" srcOrd="0" destOrd="0" presId="urn:microsoft.com/office/officeart/2005/8/layout/pList1"/>
    <dgm:cxn modelId="{C055C718-CB61-464D-B806-C84E2271231E}" type="presParOf" srcId="{5100FF09-6CAA-46B5-8380-632560397743}" destId="{DC888534-FA77-42FA-8A42-900EB6DA477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5A2CB26-4EE9-4842-92AC-8D0877E9B20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6A319E-B160-4FB3-8B9C-C8B39CAAC11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Gross NPA</a:t>
          </a:r>
        </a:p>
      </dgm:t>
    </dgm:pt>
    <dgm:pt modelId="{84B18AF3-156B-4C98-82E4-3D6A4F965A05}" type="parTrans" cxnId="{1A720D66-7215-4CA2-B3BB-942337201D68}">
      <dgm:prSet/>
      <dgm:spPr/>
      <dgm:t>
        <a:bodyPr/>
        <a:lstStyle/>
        <a:p>
          <a:endParaRPr lang="en-US"/>
        </a:p>
      </dgm:t>
    </dgm:pt>
    <dgm:pt modelId="{00F591DF-3732-4517-A535-D0E7523D4D27}" type="sibTrans" cxnId="{1A720D66-7215-4CA2-B3BB-942337201D68}">
      <dgm:prSet/>
      <dgm:spPr/>
      <dgm:t>
        <a:bodyPr/>
        <a:lstStyle/>
        <a:p>
          <a:endParaRPr lang="en-US"/>
        </a:p>
      </dgm:t>
    </dgm:pt>
    <dgm:pt modelId="{CE952366-1A4D-42C6-8FF7-4B081CB992F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(-) Provisioning</a:t>
          </a:r>
        </a:p>
      </dgm:t>
    </dgm:pt>
    <dgm:pt modelId="{8DB4A8E8-A677-4864-9D73-D154CD6CC058}" type="parTrans" cxnId="{8010E252-F683-4A1B-88AF-930E9E708231}">
      <dgm:prSet/>
      <dgm:spPr/>
      <dgm:t>
        <a:bodyPr/>
        <a:lstStyle/>
        <a:p>
          <a:endParaRPr lang="en-US"/>
        </a:p>
      </dgm:t>
    </dgm:pt>
    <dgm:pt modelId="{6EC5C5E2-48E7-4F90-9AF4-20185B191BBE}" type="sibTrans" cxnId="{8010E252-F683-4A1B-88AF-930E9E708231}">
      <dgm:prSet/>
      <dgm:spPr/>
      <dgm:t>
        <a:bodyPr/>
        <a:lstStyle/>
        <a:p>
          <a:endParaRPr lang="en-US"/>
        </a:p>
      </dgm:t>
    </dgm:pt>
    <dgm:pt modelId="{7566E6CF-9D6F-4D43-B318-2231A9A0458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Net NPA</a:t>
          </a:r>
        </a:p>
      </dgm:t>
    </dgm:pt>
    <dgm:pt modelId="{B0A8DF94-37A8-4A8E-A3A0-427E71B9ED05}" type="parTrans" cxnId="{752FF3EB-3818-4AB9-B14D-E4FB1D9B0F18}">
      <dgm:prSet/>
      <dgm:spPr/>
      <dgm:t>
        <a:bodyPr/>
        <a:lstStyle/>
        <a:p>
          <a:endParaRPr lang="en-US"/>
        </a:p>
      </dgm:t>
    </dgm:pt>
    <dgm:pt modelId="{6592A906-5A64-4586-A303-C310C63D2637}" type="sibTrans" cxnId="{752FF3EB-3818-4AB9-B14D-E4FB1D9B0F18}">
      <dgm:prSet/>
      <dgm:spPr/>
      <dgm:t>
        <a:bodyPr/>
        <a:lstStyle/>
        <a:p>
          <a:endParaRPr lang="en-US"/>
        </a:p>
      </dgm:t>
    </dgm:pt>
    <dgm:pt modelId="{5F34ECCC-7714-4BA5-85F4-D1EC4E525BCA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Sum of all loans where principal or Interest overdue for &gt;90 days</a:t>
          </a:r>
        </a:p>
      </dgm:t>
    </dgm:pt>
    <dgm:pt modelId="{3CE7AC4B-B9CB-4620-A6F1-61E24CD84D38}" type="parTrans" cxnId="{F034953C-7915-4D2B-BDFB-DA268A27970A}">
      <dgm:prSet/>
      <dgm:spPr/>
      <dgm:t>
        <a:bodyPr/>
        <a:lstStyle/>
        <a:p>
          <a:endParaRPr lang="en-US"/>
        </a:p>
      </dgm:t>
    </dgm:pt>
    <dgm:pt modelId="{38FC0BAE-2911-45C0-8CBB-C466B1E72139}" type="sibTrans" cxnId="{F034953C-7915-4D2B-BDFB-DA268A27970A}">
      <dgm:prSet/>
      <dgm:spPr/>
      <dgm:t>
        <a:bodyPr/>
        <a:lstStyle/>
        <a:p>
          <a:endParaRPr lang="en-US"/>
        </a:p>
      </dgm:t>
    </dgm:pt>
    <dgm:pt modelId="{AF846F88-8832-46A9-AAB3-E8FE100D602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Banks have to set aside certain amount as “internal-insurance’ against Gross NPA</a:t>
          </a:r>
        </a:p>
      </dgm:t>
    </dgm:pt>
    <dgm:pt modelId="{812174A4-AE46-4D8E-807C-4F8A781FF6E8}" type="parTrans" cxnId="{DFD6213B-6DB8-4380-ADDC-4EB486EE6B50}">
      <dgm:prSet/>
      <dgm:spPr/>
      <dgm:t>
        <a:bodyPr/>
        <a:lstStyle/>
        <a:p>
          <a:endParaRPr lang="en-US"/>
        </a:p>
      </dgm:t>
    </dgm:pt>
    <dgm:pt modelId="{D49DE4B0-4964-453B-A370-CEEDA43C3C8E}" type="sibTrans" cxnId="{DFD6213B-6DB8-4380-ADDC-4EB486EE6B50}">
      <dgm:prSet/>
      <dgm:spPr/>
      <dgm:t>
        <a:bodyPr/>
        <a:lstStyle/>
        <a:p>
          <a:endParaRPr lang="en-US"/>
        </a:p>
      </dgm:t>
    </dgm:pt>
    <dgm:pt modelId="{45E922DF-3B03-472D-8D42-CB43209B21D2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Gross NPA Minus Provisioning</a:t>
          </a:r>
        </a:p>
      </dgm:t>
    </dgm:pt>
    <dgm:pt modelId="{B200C55A-9895-4654-905B-86D5D7EF75B5}" type="parTrans" cxnId="{841BB88D-8A2B-43F5-B47B-9622EF6D4DAA}">
      <dgm:prSet/>
      <dgm:spPr/>
      <dgm:t>
        <a:bodyPr/>
        <a:lstStyle/>
        <a:p>
          <a:endParaRPr lang="en-US"/>
        </a:p>
      </dgm:t>
    </dgm:pt>
    <dgm:pt modelId="{DEDF4025-8E74-429E-B9BC-4D4BB0EDA064}" type="sibTrans" cxnId="{841BB88D-8A2B-43F5-B47B-9622EF6D4DAA}">
      <dgm:prSet/>
      <dgm:spPr/>
      <dgm:t>
        <a:bodyPr/>
        <a:lstStyle/>
        <a:p>
          <a:endParaRPr lang="en-US"/>
        </a:p>
      </dgm:t>
    </dgm:pt>
    <dgm:pt modelId="{0E3BA38F-BFAE-4967-9FB8-E5289C9A9B30}" type="pres">
      <dgm:prSet presAssocID="{C5A2CB26-4EE9-4842-92AC-8D0877E9B20C}" presName="Name0" presStyleCnt="0">
        <dgm:presLayoutVars>
          <dgm:dir/>
          <dgm:animLvl val="lvl"/>
          <dgm:resizeHandles val="exact"/>
        </dgm:presLayoutVars>
      </dgm:prSet>
      <dgm:spPr/>
    </dgm:pt>
    <dgm:pt modelId="{0E2D5A89-3EE3-4B61-926B-6DB8B99A46BD}" type="pres">
      <dgm:prSet presAssocID="{316A319E-B160-4FB3-8B9C-C8B39CAAC11B}" presName="linNode" presStyleCnt="0"/>
      <dgm:spPr/>
    </dgm:pt>
    <dgm:pt modelId="{BD754FE7-0813-43FD-9749-17B5A00A8F47}" type="pres">
      <dgm:prSet presAssocID="{316A319E-B160-4FB3-8B9C-C8B39CAAC11B}" presName="parTx" presStyleLbl="revTx" presStyleIdx="0" presStyleCnt="3">
        <dgm:presLayoutVars>
          <dgm:chMax val="1"/>
          <dgm:bulletEnabled val="1"/>
        </dgm:presLayoutVars>
      </dgm:prSet>
      <dgm:spPr/>
    </dgm:pt>
    <dgm:pt modelId="{7CE124FA-3A56-429D-9841-97767A93DC61}" type="pres">
      <dgm:prSet presAssocID="{316A319E-B160-4FB3-8B9C-C8B39CAAC11B}" presName="bracket" presStyleLbl="parChTrans1D1" presStyleIdx="0" presStyleCnt="3"/>
      <dgm:spPr/>
    </dgm:pt>
    <dgm:pt modelId="{5BD97F84-2894-43E4-BCF0-6DCB839748AF}" type="pres">
      <dgm:prSet presAssocID="{316A319E-B160-4FB3-8B9C-C8B39CAAC11B}" presName="spH" presStyleCnt="0"/>
      <dgm:spPr/>
    </dgm:pt>
    <dgm:pt modelId="{DC953C48-1BCB-4078-8F55-36CE71182BC1}" type="pres">
      <dgm:prSet presAssocID="{316A319E-B160-4FB3-8B9C-C8B39CAAC11B}" presName="desTx" presStyleLbl="node1" presStyleIdx="0" presStyleCnt="3">
        <dgm:presLayoutVars>
          <dgm:bulletEnabled val="1"/>
        </dgm:presLayoutVars>
      </dgm:prSet>
      <dgm:spPr/>
    </dgm:pt>
    <dgm:pt modelId="{4B2AF160-5CB0-43C0-968B-1EF2E05D72D9}" type="pres">
      <dgm:prSet presAssocID="{00F591DF-3732-4517-A535-D0E7523D4D27}" presName="spV" presStyleCnt="0"/>
      <dgm:spPr/>
    </dgm:pt>
    <dgm:pt modelId="{4F7020CA-F8B7-41D2-A836-B938F7AC36D9}" type="pres">
      <dgm:prSet presAssocID="{CE952366-1A4D-42C6-8FF7-4B081CB992FD}" presName="linNode" presStyleCnt="0"/>
      <dgm:spPr/>
    </dgm:pt>
    <dgm:pt modelId="{446D1EEE-CD3B-49B0-AA86-5D59678239B8}" type="pres">
      <dgm:prSet presAssocID="{CE952366-1A4D-42C6-8FF7-4B081CB992FD}" presName="parTx" presStyleLbl="revTx" presStyleIdx="1" presStyleCnt="3">
        <dgm:presLayoutVars>
          <dgm:chMax val="1"/>
          <dgm:bulletEnabled val="1"/>
        </dgm:presLayoutVars>
      </dgm:prSet>
      <dgm:spPr/>
    </dgm:pt>
    <dgm:pt modelId="{8E0B5CE9-0BA3-49F8-81D8-D25A5EB4E2E7}" type="pres">
      <dgm:prSet presAssocID="{CE952366-1A4D-42C6-8FF7-4B081CB992FD}" presName="bracket" presStyleLbl="parChTrans1D1" presStyleIdx="1" presStyleCnt="3"/>
      <dgm:spPr/>
    </dgm:pt>
    <dgm:pt modelId="{C8DDB366-9959-4E18-B7A7-7ADB5D3A5686}" type="pres">
      <dgm:prSet presAssocID="{CE952366-1A4D-42C6-8FF7-4B081CB992FD}" presName="spH" presStyleCnt="0"/>
      <dgm:spPr/>
    </dgm:pt>
    <dgm:pt modelId="{D4518FAC-C1D2-4BCA-A929-009D6BF6658F}" type="pres">
      <dgm:prSet presAssocID="{CE952366-1A4D-42C6-8FF7-4B081CB992FD}" presName="desTx" presStyleLbl="node1" presStyleIdx="1" presStyleCnt="3">
        <dgm:presLayoutVars>
          <dgm:bulletEnabled val="1"/>
        </dgm:presLayoutVars>
      </dgm:prSet>
      <dgm:spPr/>
    </dgm:pt>
    <dgm:pt modelId="{8A0E7E52-E558-46C1-9604-D66554B9251D}" type="pres">
      <dgm:prSet presAssocID="{6EC5C5E2-48E7-4F90-9AF4-20185B191BBE}" presName="spV" presStyleCnt="0"/>
      <dgm:spPr/>
    </dgm:pt>
    <dgm:pt modelId="{2B9E6A70-7A16-4DDE-880D-FC97D76C5EE3}" type="pres">
      <dgm:prSet presAssocID="{7566E6CF-9D6F-4D43-B318-2231A9A0458F}" presName="linNode" presStyleCnt="0"/>
      <dgm:spPr/>
    </dgm:pt>
    <dgm:pt modelId="{ECFF48AD-10ED-40BB-AC9A-8EF5F12064A2}" type="pres">
      <dgm:prSet presAssocID="{7566E6CF-9D6F-4D43-B318-2231A9A0458F}" presName="parTx" presStyleLbl="revTx" presStyleIdx="2" presStyleCnt="3">
        <dgm:presLayoutVars>
          <dgm:chMax val="1"/>
          <dgm:bulletEnabled val="1"/>
        </dgm:presLayoutVars>
      </dgm:prSet>
      <dgm:spPr/>
    </dgm:pt>
    <dgm:pt modelId="{E1AA60FF-9BA7-45B1-A52D-A0DFA0580923}" type="pres">
      <dgm:prSet presAssocID="{7566E6CF-9D6F-4D43-B318-2231A9A0458F}" presName="bracket" presStyleLbl="parChTrans1D1" presStyleIdx="2" presStyleCnt="3"/>
      <dgm:spPr/>
    </dgm:pt>
    <dgm:pt modelId="{92DFEAF6-1358-4B98-852D-47FB36A0E718}" type="pres">
      <dgm:prSet presAssocID="{7566E6CF-9D6F-4D43-B318-2231A9A0458F}" presName="spH" presStyleCnt="0"/>
      <dgm:spPr/>
    </dgm:pt>
    <dgm:pt modelId="{DD1D4046-B986-4E18-8D13-B9B8B5834965}" type="pres">
      <dgm:prSet presAssocID="{7566E6CF-9D6F-4D43-B318-2231A9A0458F}" presName="desTx" presStyleLbl="node1" presStyleIdx="2" presStyleCnt="3">
        <dgm:presLayoutVars>
          <dgm:bulletEnabled val="1"/>
        </dgm:presLayoutVars>
      </dgm:prSet>
      <dgm:spPr/>
    </dgm:pt>
  </dgm:ptLst>
  <dgm:cxnLst>
    <dgm:cxn modelId="{8010E252-F683-4A1B-88AF-930E9E708231}" srcId="{C5A2CB26-4EE9-4842-92AC-8D0877E9B20C}" destId="{CE952366-1A4D-42C6-8FF7-4B081CB992FD}" srcOrd="1" destOrd="0" parTransId="{8DB4A8E8-A677-4864-9D73-D154CD6CC058}" sibTransId="{6EC5C5E2-48E7-4F90-9AF4-20185B191BBE}"/>
    <dgm:cxn modelId="{4DBE75E3-BF47-4431-ACFE-8E143CDBC9FD}" type="presOf" srcId="{45E922DF-3B03-472D-8D42-CB43209B21D2}" destId="{DD1D4046-B986-4E18-8D13-B9B8B5834965}" srcOrd="0" destOrd="0" presId="urn:diagrams.loki3.com/BracketList"/>
    <dgm:cxn modelId="{34AB7AF4-5AB2-4245-8C05-58A9913C38BB}" type="presOf" srcId="{316A319E-B160-4FB3-8B9C-C8B39CAAC11B}" destId="{BD754FE7-0813-43FD-9749-17B5A00A8F47}" srcOrd="0" destOrd="0" presId="urn:diagrams.loki3.com/BracketList"/>
    <dgm:cxn modelId="{839B80B3-BEDC-4C1B-ACCA-9A3778DD8D05}" type="presOf" srcId="{5F34ECCC-7714-4BA5-85F4-D1EC4E525BCA}" destId="{DC953C48-1BCB-4078-8F55-36CE71182BC1}" srcOrd="0" destOrd="0" presId="urn:diagrams.loki3.com/BracketList"/>
    <dgm:cxn modelId="{DFD6213B-6DB8-4380-ADDC-4EB486EE6B50}" srcId="{CE952366-1A4D-42C6-8FF7-4B081CB992FD}" destId="{AF846F88-8832-46A9-AAB3-E8FE100D6021}" srcOrd="0" destOrd="0" parTransId="{812174A4-AE46-4D8E-807C-4F8A781FF6E8}" sibTransId="{D49DE4B0-4964-453B-A370-CEEDA43C3C8E}"/>
    <dgm:cxn modelId="{C6FA43D6-F746-45A3-B396-7FA4971AE4A9}" type="presOf" srcId="{7566E6CF-9D6F-4D43-B318-2231A9A0458F}" destId="{ECFF48AD-10ED-40BB-AC9A-8EF5F12064A2}" srcOrd="0" destOrd="0" presId="urn:diagrams.loki3.com/BracketList"/>
    <dgm:cxn modelId="{1A720D66-7215-4CA2-B3BB-942337201D68}" srcId="{C5A2CB26-4EE9-4842-92AC-8D0877E9B20C}" destId="{316A319E-B160-4FB3-8B9C-C8B39CAAC11B}" srcOrd="0" destOrd="0" parTransId="{84B18AF3-156B-4C98-82E4-3D6A4F965A05}" sibTransId="{00F591DF-3732-4517-A535-D0E7523D4D27}"/>
    <dgm:cxn modelId="{F034953C-7915-4D2B-BDFB-DA268A27970A}" srcId="{316A319E-B160-4FB3-8B9C-C8B39CAAC11B}" destId="{5F34ECCC-7714-4BA5-85F4-D1EC4E525BCA}" srcOrd="0" destOrd="0" parTransId="{3CE7AC4B-B9CB-4620-A6F1-61E24CD84D38}" sibTransId="{38FC0BAE-2911-45C0-8CBB-C466B1E72139}"/>
    <dgm:cxn modelId="{841BB88D-8A2B-43F5-B47B-9622EF6D4DAA}" srcId="{7566E6CF-9D6F-4D43-B318-2231A9A0458F}" destId="{45E922DF-3B03-472D-8D42-CB43209B21D2}" srcOrd="0" destOrd="0" parTransId="{B200C55A-9895-4654-905B-86D5D7EF75B5}" sibTransId="{DEDF4025-8E74-429E-B9BC-4D4BB0EDA064}"/>
    <dgm:cxn modelId="{752FF3EB-3818-4AB9-B14D-E4FB1D9B0F18}" srcId="{C5A2CB26-4EE9-4842-92AC-8D0877E9B20C}" destId="{7566E6CF-9D6F-4D43-B318-2231A9A0458F}" srcOrd="2" destOrd="0" parTransId="{B0A8DF94-37A8-4A8E-A3A0-427E71B9ED05}" sibTransId="{6592A906-5A64-4586-A303-C310C63D2637}"/>
    <dgm:cxn modelId="{834D3B50-951F-4499-8763-26F1A0662F22}" type="presOf" srcId="{CE952366-1A4D-42C6-8FF7-4B081CB992FD}" destId="{446D1EEE-CD3B-49B0-AA86-5D59678239B8}" srcOrd="0" destOrd="0" presId="urn:diagrams.loki3.com/BracketList"/>
    <dgm:cxn modelId="{97ECAD5C-9606-44F5-8910-88C861B5AD49}" type="presOf" srcId="{C5A2CB26-4EE9-4842-92AC-8D0877E9B20C}" destId="{0E3BA38F-BFAE-4967-9FB8-E5289C9A9B30}" srcOrd="0" destOrd="0" presId="urn:diagrams.loki3.com/BracketList"/>
    <dgm:cxn modelId="{46FB1AFC-632C-47DE-8766-6CA8D5916A33}" type="presOf" srcId="{AF846F88-8832-46A9-AAB3-E8FE100D6021}" destId="{D4518FAC-C1D2-4BCA-A929-009D6BF6658F}" srcOrd="0" destOrd="0" presId="urn:diagrams.loki3.com/BracketList"/>
    <dgm:cxn modelId="{FECDCCC8-77D2-472E-9145-AE243C858475}" type="presParOf" srcId="{0E3BA38F-BFAE-4967-9FB8-E5289C9A9B30}" destId="{0E2D5A89-3EE3-4B61-926B-6DB8B99A46BD}" srcOrd="0" destOrd="0" presId="urn:diagrams.loki3.com/BracketList"/>
    <dgm:cxn modelId="{CF751477-BF10-492F-AF5C-7CC497F89BBD}" type="presParOf" srcId="{0E2D5A89-3EE3-4B61-926B-6DB8B99A46BD}" destId="{BD754FE7-0813-43FD-9749-17B5A00A8F47}" srcOrd="0" destOrd="0" presId="urn:diagrams.loki3.com/BracketList"/>
    <dgm:cxn modelId="{1B7553A3-2275-490B-BACB-ED491F727A76}" type="presParOf" srcId="{0E2D5A89-3EE3-4B61-926B-6DB8B99A46BD}" destId="{7CE124FA-3A56-429D-9841-97767A93DC61}" srcOrd="1" destOrd="0" presId="urn:diagrams.loki3.com/BracketList"/>
    <dgm:cxn modelId="{9FE34FCC-17EE-427C-95F4-CCCABDD4A711}" type="presParOf" srcId="{0E2D5A89-3EE3-4B61-926B-6DB8B99A46BD}" destId="{5BD97F84-2894-43E4-BCF0-6DCB839748AF}" srcOrd="2" destOrd="0" presId="urn:diagrams.loki3.com/BracketList"/>
    <dgm:cxn modelId="{16CB5C62-4BBF-45FC-8783-4A6F4DD35DE2}" type="presParOf" srcId="{0E2D5A89-3EE3-4B61-926B-6DB8B99A46BD}" destId="{DC953C48-1BCB-4078-8F55-36CE71182BC1}" srcOrd="3" destOrd="0" presId="urn:diagrams.loki3.com/BracketList"/>
    <dgm:cxn modelId="{1A2EA851-97E4-4C24-9030-9019AA22C029}" type="presParOf" srcId="{0E3BA38F-BFAE-4967-9FB8-E5289C9A9B30}" destId="{4B2AF160-5CB0-43C0-968B-1EF2E05D72D9}" srcOrd="1" destOrd="0" presId="urn:diagrams.loki3.com/BracketList"/>
    <dgm:cxn modelId="{743F53AD-1873-45EF-8303-DBDD8016B441}" type="presParOf" srcId="{0E3BA38F-BFAE-4967-9FB8-E5289C9A9B30}" destId="{4F7020CA-F8B7-41D2-A836-B938F7AC36D9}" srcOrd="2" destOrd="0" presId="urn:diagrams.loki3.com/BracketList"/>
    <dgm:cxn modelId="{0A220DC2-253E-4493-920B-5141DA62F981}" type="presParOf" srcId="{4F7020CA-F8B7-41D2-A836-B938F7AC36D9}" destId="{446D1EEE-CD3B-49B0-AA86-5D59678239B8}" srcOrd="0" destOrd="0" presId="urn:diagrams.loki3.com/BracketList"/>
    <dgm:cxn modelId="{44F383FE-7144-47AE-9BF0-EE4C8923A904}" type="presParOf" srcId="{4F7020CA-F8B7-41D2-A836-B938F7AC36D9}" destId="{8E0B5CE9-0BA3-49F8-81D8-D25A5EB4E2E7}" srcOrd="1" destOrd="0" presId="urn:diagrams.loki3.com/BracketList"/>
    <dgm:cxn modelId="{4F58A34A-AE95-4E8D-B911-6D7B2889846B}" type="presParOf" srcId="{4F7020CA-F8B7-41D2-A836-B938F7AC36D9}" destId="{C8DDB366-9959-4E18-B7A7-7ADB5D3A5686}" srcOrd="2" destOrd="0" presId="urn:diagrams.loki3.com/BracketList"/>
    <dgm:cxn modelId="{7176FF03-4D52-4EBE-AE22-9188E815A1D6}" type="presParOf" srcId="{4F7020CA-F8B7-41D2-A836-B938F7AC36D9}" destId="{D4518FAC-C1D2-4BCA-A929-009D6BF6658F}" srcOrd="3" destOrd="0" presId="urn:diagrams.loki3.com/BracketList"/>
    <dgm:cxn modelId="{0AA00A42-8FBA-4D16-BB16-2670234F8F8B}" type="presParOf" srcId="{0E3BA38F-BFAE-4967-9FB8-E5289C9A9B30}" destId="{8A0E7E52-E558-46C1-9604-D66554B9251D}" srcOrd="3" destOrd="0" presId="urn:diagrams.loki3.com/BracketList"/>
    <dgm:cxn modelId="{F6C4D49C-1932-48DF-A6CF-56C911A37701}" type="presParOf" srcId="{0E3BA38F-BFAE-4967-9FB8-E5289C9A9B30}" destId="{2B9E6A70-7A16-4DDE-880D-FC97D76C5EE3}" srcOrd="4" destOrd="0" presId="urn:diagrams.loki3.com/BracketList"/>
    <dgm:cxn modelId="{58EF4DD7-A641-482D-8605-EE56D7D22435}" type="presParOf" srcId="{2B9E6A70-7A16-4DDE-880D-FC97D76C5EE3}" destId="{ECFF48AD-10ED-40BB-AC9A-8EF5F12064A2}" srcOrd="0" destOrd="0" presId="urn:diagrams.loki3.com/BracketList"/>
    <dgm:cxn modelId="{BD2B30EF-A4FB-4E4C-AEA2-2F8A2AF7E2B9}" type="presParOf" srcId="{2B9E6A70-7A16-4DDE-880D-FC97D76C5EE3}" destId="{E1AA60FF-9BA7-45B1-A52D-A0DFA0580923}" srcOrd="1" destOrd="0" presId="urn:diagrams.loki3.com/BracketList"/>
    <dgm:cxn modelId="{CC823EF4-2B9A-4401-B476-D55DE5D43B7A}" type="presParOf" srcId="{2B9E6A70-7A16-4DDE-880D-FC97D76C5EE3}" destId="{92DFEAF6-1358-4B98-852D-47FB36A0E718}" srcOrd="2" destOrd="0" presId="urn:diagrams.loki3.com/BracketList"/>
    <dgm:cxn modelId="{1B69440D-DD0A-4ED6-991F-F66AB997FD3F}" type="presParOf" srcId="{2B9E6A70-7A16-4DDE-880D-FC97D76C5EE3}" destId="{DD1D4046-B986-4E18-8D13-B9B8B583496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D54B2A-6EE1-4CD5-AACF-FA98D52A3CDE}" type="doc">
      <dgm:prSet loTypeId="urn:microsoft.com/office/officeart/2005/8/layout/arrow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9B7251-670F-4F8A-B8BE-41A0F199D9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Past Data</a:t>
          </a:r>
        </a:p>
      </dgm:t>
    </dgm:pt>
    <dgm:pt modelId="{016D784A-1ABA-4BBA-9DF2-AED64C245D1A}" type="parTrans" cxnId="{CFF7255D-8E1F-40C4-A8E1-C665F1EE22C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8B2B76DB-743B-47E5-BCEF-1303EC083968}" type="sibTrans" cxnId="{CFF7255D-8E1F-40C4-A8E1-C665F1EE22C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83ABEE9F-CBE8-4E3E-B3F7-260DCD93CF7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Future Plan</a:t>
          </a:r>
        </a:p>
      </dgm:t>
    </dgm:pt>
    <dgm:pt modelId="{F21F6220-260D-4F4F-BF30-BAE59BAE0300}" type="parTrans" cxnId="{4CB39074-F55C-43D4-9107-134A830BD6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E87E764-D9DB-49CC-8F3C-33F0CED2EC2A}" type="sibTrans" cxnId="{4CB39074-F55C-43D4-9107-134A830BD6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D0160F9-D243-4D7C-B0D8-644932AEE38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April 2016</a:t>
          </a:r>
        </a:p>
      </dgm:t>
    </dgm:pt>
    <dgm:pt modelId="{45831E8F-1268-4570-8AB7-77843B0AB4AA}" type="parTrans" cxnId="{85F9E1E5-7845-410B-BC03-F883FFE1F5F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CE2FE87-3DEA-4D67-B3D8-53A91D0A8901}" type="sibTrans" cxnId="{85F9E1E5-7845-410B-BC03-F883FFE1F5F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E998770-69E3-48EE-98FB-E21D79C427F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Tax collection &amp; Expenditure</a:t>
          </a:r>
        </a:p>
      </dgm:t>
    </dgm:pt>
    <dgm:pt modelId="{B1FA2532-F446-4FDA-A4FD-312B841B866F}" type="parTrans" cxnId="{B85223D0-DD40-4B41-86F6-6557FEB26D4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8D953F8-EC49-44E4-8BD6-3293A7042C8F}" type="sibTrans" cxnId="{B85223D0-DD40-4B41-86F6-6557FEB26D4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35908BD-2DD0-4B77-8725-237C72A64DE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March 2017</a:t>
          </a:r>
        </a:p>
      </dgm:t>
    </dgm:pt>
    <dgm:pt modelId="{B4384E68-3AB7-4047-82A8-8E38F64CCCA5}" type="parTrans" cxnId="{B622AE3E-E08F-4241-BF6B-9C54C923133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4D76B6A-CC7E-4342-ADC8-2EE4024CD57E}" type="sibTrans" cxnId="{B622AE3E-E08F-4241-BF6B-9C54C923133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AAB9AD3-3866-4F19-99F5-F7262897FD86}" type="pres">
      <dgm:prSet presAssocID="{A4D54B2A-6EE1-4CD5-AACF-FA98D52A3CDE}" presName="cycle" presStyleCnt="0">
        <dgm:presLayoutVars>
          <dgm:dir/>
          <dgm:resizeHandles val="exact"/>
        </dgm:presLayoutVars>
      </dgm:prSet>
      <dgm:spPr/>
    </dgm:pt>
    <dgm:pt modelId="{604E0DEC-DFBA-4ACB-971B-5E78CDFA12F4}" type="pres">
      <dgm:prSet presAssocID="{019B7251-670F-4F8A-B8BE-41A0F199D956}" presName="arrow" presStyleLbl="node1" presStyleIdx="0" presStyleCnt="2">
        <dgm:presLayoutVars>
          <dgm:bulletEnabled val="1"/>
        </dgm:presLayoutVars>
      </dgm:prSet>
      <dgm:spPr/>
    </dgm:pt>
    <dgm:pt modelId="{EAE4CDC7-F2FF-4E3E-B128-4EA903F055A0}" type="pres">
      <dgm:prSet presAssocID="{83ABEE9F-CBE8-4E3E-B3F7-260DCD93CF74}" presName="arrow" presStyleLbl="node1" presStyleIdx="1" presStyleCnt="2" custRadScaleRad="184227" custRadScaleInc="16140">
        <dgm:presLayoutVars>
          <dgm:bulletEnabled val="1"/>
        </dgm:presLayoutVars>
      </dgm:prSet>
      <dgm:spPr/>
    </dgm:pt>
  </dgm:ptLst>
  <dgm:cxnLst>
    <dgm:cxn modelId="{184319D2-9636-4B15-AF1C-DCD7C6461AEE}" type="presOf" srcId="{83ABEE9F-CBE8-4E3E-B3F7-260DCD93CF74}" destId="{EAE4CDC7-F2FF-4E3E-B128-4EA903F055A0}" srcOrd="0" destOrd="0" presId="urn:microsoft.com/office/officeart/2005/8/layout/arrow1"/>
    <dgm:cxn modelId="{B9AEB554-E297-4768-806C-2A444823B569}" type="presOf" srcId="{CE998770-69E3-48EE-98FB-E21D79C427FE}" destId="{604E0DEC-DFBA-4ACB-971B-5E78CDFA12F4}" srcOrd="0" destOrd="1" presId="urn:microsoft.com/office/officeart/2005/8/layout/arrow1"/>
    <dgm:cxn modelId="{543F5F81-9D12-4AA0-89E3-403F15907257}" type="presOf" srcId="{019B7251-670F-4F8A-B8BE-41A0F199D956}" destId="{604E0DEC-DFBA-4ACB-971B-5E78CDFA12F4}" srcOrd="0" destOrd="0" presId="urn:microsoft.com/office/officeart/2005/8/layout/arrow1"/>
    <dgm:cxn modelId="{85F9E1E5-7845-410B-BC03-F883FFE1F5FC}" srcId="{83ABEE9F-CBE8-4E3E-B3F7-260DCD93CF74}" destId="{9D0160F9-D243-4D7C-B0D8-644932AEE382}" srcOrd="0" destOrd="0" parTransId="{45831E8F-1268-4570-8AB7-77843B0AB4AA}" sibTransId="{6CE2FE87-3DEA-4D67-B3D8-53A91D0A8901}"/>
    <dgm:cxn modelId="{CFF7255D-8E1F-40C4-A8E1-C665F1EE22C5}" srcId="{A4D54B2A-6EE1-4CD5-AACF-FA98D52A3CDE}" destId="{019B7251-670F-4F8A-B8BE-41A0F199D956}" srcOrd="0" destOrd="0" parTransId="{016D784A-1ABA-4BBA-9DF2-AED64C245D1A}" sibTransId="{8B2B76DB-743B-47E5-BCEF-1303EC083968}"/>
    <dgm:cxn modelId="{AB72D19F-7E90-4BC8-A153-9B9E2F6A9417}" type="presOf" srcId="{235908BD-2DD0-4B77-8725-237C72A64DE0}" destId="{EAE4CDC7-F2FF-4E3E-B128-4EA903F055A0}" srcOrd="0" destOrd="2" presId="urn:microsoft.com/office/officeart/2005/8/layout/arrow1"/>
    <dgm:cxn modelId="{B85223D0-DD40-4B41-86F6-6557FEB26D4E}" srcId="{019B7251-670F-4F8A-B8BE-41A0F199D956}" destId="{CE998770-69E3-48EE-98FB-E21D79C427FE}" srcOrd="0" destOrd="0" parTransId="{B1FA2532-F446-4FDA-A4FD-312B841B866F}" sibTransId="{38D953F8-EC49-44E4-8BD6-3293A7042C8F}"/>
    <dgm:cxn modelId="{DF093133-5BB6-4C1D-8AD4-6F15940E78BE}" type="presOf" srcId="{9D0160F9-D243-4D7C-B0D8-644932AEE382}" destId="{EAE4CDC7-F2FF-4E3E-B128-4EA903F055A0}" srcOrd="0" destOrd="1" presId="urn:microsoft.com/office/officeart/2005/8/layout/arrow1"/>
    <dgm:cxn modelId="{4CB39074-F55C-43D4-9107-134A830BD66B}" srcId="{A4D54B2A-6EE1-4CD5-AACF-FA98D52A3CDE}" destId="{83ABEE9F-CBE8-4E3E-B3F7-260DCD93CF74}" srcOrd="1" destOrd="0" parTransId="{F21F6220-260D-4F4F-BF30-BAE59BAE0300}" sibTransId="{0E87E764-D9DB-49CC-8F3C-33F0CED2EC2A}"/>
    <dgm:cxn modelId="{B000CD54-6B6C-415D-9250-848997DBE660}" type="presOf" srcId="{A4D54B2A-6EE1-4CD5-AACF-FA98D52A3CDE}" destId="{2AAB9AD3-3866-4F19-99F5-F7262897FD86}" srcOrd="0" destOrd="0" presId="urn:microsoft.com/office/officeart/2005/8/layout/arrow1"/>
    <dgm:cxn modelId="{B622AE3E-E08F-4241-BF6B-9C54C923133C}" srcId="{83ABEE9F-CBE8-4E3E-B3F7-260DCD93CF74}" destId="{235908BD-2DD0-4B77-8725-237C72A64DE0}" srcOrd="1" destOrd="0" parTransId="{B4384E68-3AB7-4047-82A8-8E38F64CCCA5}" sibTransId="{14D76B6A-CC7E-4342-ADC8-2EE4024CD57E}"/>
    <dgm:cxn modelId="{DF9ACDA9-9D95-4DE3-BC59-435FD34A2630}" type="presParOf" srcId="{2AAB9AD3-3866-4F19-99F5-F7262897FD86}" destId="{604E0DEC-DFBA-4ACB-971B-5E78CDFA12F4}" srcOrd="0" destOrd="0" presId="urn:microsoft.com/office/officeart/2005/8/layout/arrow1"/>
    <dgm:cxn modelId="{9E15651C-2437-4AD6-9913-E8020BCBB50D}" type="presParOf" srcId="{2AAB9AD3-3866-4F19-99F5-F7262897FD86}" destId="{EAE4CDC7-F2FF-4E3E-B128-4EA903F055A0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1C9FF9F-5228-442E-8B19-AC38F52F0BC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780BC7-7E53-4CF5-9DBE-5FE003C17ADE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4000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Public Sector Banks</a:t>
          </a:r>
        </a:p>
      </dgm:t>
    </dgm:pt>
    <dgm:pt modelId="{35A5029E-FF80-411B-AA50-D702A86A9BA0}" type="parTrans" cxnId="{C90DB5CA-EAD4-433E-8521-801639EFEC0A}">
      <dgm:prSet/>
      <dgm:spPr/>
      <dgm:t>
        <a:bodyPr/>
        <a:lstStyle/>
        <a:p>
          <a:endParaRPr lang="en-US"/>
        </a:p>
      </dgm:t>
    </dgm:pt>
    <dgm:pt modelId="{DCE4C61C-24F0-4C4B-8887-544AD64A09D4}" type="sibTrans" cxnId="{C90DB5CA-EAD4-433E-8521-801639EFEC0A}">
      <dgm:prSet/>
      <dgm:spPr/>
      <dgm:t>
        <a:bodyPr/>
        <a:lstStyle/>
        <a:p>
          <a:endParaRPr lang="en-US"/>
        </a:p>
      </dgm:t>
    </dgm:pt>
    <dgm:pt modelId="{5589559F-C09B-41D5-9FC2-22F4E7162F3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4000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Large Corporates</a:t>
          </a:r>
        </a:p>
      </dgm:t>
    </dgm:pt>
    <dgm:pt modelId="{8D273FC6-E0FF-4D9B-A0C2-69FC7367D5CD}" type="parTrans" cxnId="{DD40C7FA-8FDF-4A8C-9192-2AEF85980053}">
      <dgm:prSet/>
      <dgm:spPr/>
      <dgm:t>
        <a:bodyPr/>
        <a:lstStyle/>
        <a:p>
          <a:endParaRPr lang="en-US"/>
        </a:p>
      </dgm:t>
    </dgm:pt>
    <dgm:pt modelId="{558FAE50-46B9-45C3-B08D-B5D06876EF92}" type="sibTrans" cxnId="{DD40C7FA-8FDF-4A8C-9192-2AEF85980053}">
      <dgm:prSet/>
      <dgm:spPr/>
      <dgm:t>
        <a:bodyPr/>
        <a:lstStyle/>
        <a:p>
          <a:endParaRPr lang="en-US"/>
        </a:p>
      </dgm:t>
    </dgm:pt>
    <dgm:pt modelId="{17BFE7A6-2410-407C-BC58-A6DD173A60EF}" type="pres">
      <dgm:prSet presAssocID="{C1C9FF9F-5228-442E-8B19-AC38F52F0BC0}" presName="Name0" presStyleCnt="0">
        <dgm:presLayoutVars>
          <dgm:dir/>
          <dgm:resizeHandles val="exact"/>
        </dgm:presLayoutVars>
      </dgm:prSet>
      <dgm:spPr/>
    </dgm:pt>
    <dgm:pt modelId="{F445FDC0-5824-4BD7-A9C1-A07BC7A6E60A}" type="pres">
      <dgm:prSet presAssocID="{25780BC7-7E53-4CF5-9DBE-5FE003C17ADE}" presName="composite" presStyleCnt="0"/>
      <dgm:spPr/>
    </dgm:pt>
    <dgm:pt modelId="{99710515-2552-4CCA-BD17-255BBF70096F}" type="pres">
      <dgm:prSet presAssocID="{25780BC7-7E53-4CF5-9DBE-5FE003C17ADE}" presName="rect1" presStyleLbl="bgShp" presStyleIdx="0" presStyleCnt="2" custScaleX="85083" custLinFactNeighborY="141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F991B2A1-5343-44BD-974C-78C4D0D09297}" type="pres">
      <dgm:prSet presAssocID="{25780BC7-7E53-4CF5-9DBE-5FE003C17ADE}" presName="rect2" presStyleLbl="trBgShp" presStyleIdx="0" presStyleCnt="2" custLinFactNeighborX="-1334" custLinFactNeighborY="81497">
        <dgm:presLayoutVars>
          <dgm:bulletEnabled val="1"/>
        </dgm:presLayoutVars>
      </dgm:prSet>
      <dgm:spPr/>
    </dgm:pt>
    <dgm:pt modelId="{E50040B4-816E-4466-9AC7-52756DE57B49}" type="pres">
      <dgm:prSet presAssocID="{DCE4C61C-24F0-4C4B-8887-544AD64A09D4}" presName="sibTrans" presStyleCnt="0"/>
      <dgm:spPr/>
    </dgm:pt>
    <dgm:pt modelId="{72AD762D-7401-4867-8CB8-91FC41CD2CAC}" type="pres">
      <dgm:prSet presAssocID="{5589559F-C09B-41D5-9FC2-22F4E7162F3D}" presName="composite" presStyleCnt="0"/>
      <dgm:spPr/>
    </dgm:pt>
    <dgm:pt modelId="{154B366E-5244-4BB9-B3D3-37B2837DE518}" type="pres">
      <dgm:prSet presAssocID="{5589559F-C09B-41D5-9FC2-22F4E7162F3D}" presName="rect1" presStyleLbl="bgShp" presStyleIdx="1" presStyleCnt="2" custScaleX="89327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A181BB7-5311-4748-A676-0D8840A50810}" type="pres">
      <dgm:prSet presAssocID="{5589559F-C09B-41D5-9FC2-22F4E7162F3D}" presName="rect2" presStyleLbl="trBgShp" presStyleIdx="1" presStyleCnt="2" custLinFactNeighborX="-1335" custLinFactNeighborY="81497">
        <dgm:presLayoutVars>
          <dgm:bulletEnabled val="1"/>
        </dgm:presLayoutVars>
      </dgm:prSet>
      <dgm:spPr/>
    </dgm:pt>
  </dgm:ptLst>
  <dgm:cxnLst>
    <dgm:cxn modelId="{DD40C7FA-8FDF-4A8C-9192-2AEF85980053}" srcId="{C1C9FF9F-5228-442E-8B19-AC38F52F0BC0}" destId="{5589559F-C09B-41D5-9FC2-22F4E7162F3D}" srcOrd="1" destOrd="0" parTransId="{8D273FC6-E0FF-4D9B-A0C2-69FC7367D5CD}" sibTransId="{558FAE50-46B9-45C3-B08D-B5D06876EF92}"/>
    <dgm:cxn modelId="{E391D341-C26D-465F-A6C7-D82F5930D1C4}" type="presOf" srcId="{C1C9FF9F-5228-442E-8B19-AC38F52F0BC0}" destId="{17BFE7A6-2410-407C-BC58-A6DD173A60EF}" srcOrd="0" destOrd="0" presId="urn:microsoft.com/office/officeart/2008/layout/BendingPictureSemiTransparentText"/>
    <dgm:cxn modelId="{C90DB5CA-EAD4-433E-8521-801639EFEC0A}" srcId="{C1C9FF9F-5228-442E-8B19-AC38F52F0BC0}" destId="{25780BC7-7E53-4CF5-9DBE-5FE003C17ADE}" srcOrd="0" destOrd="0" parTransId="{35A5029E-FF80-411B-AA50-D702A86A9BA0}" sibTransId="{DCE4C61C-24F0-4C4B-8887-544AD64A09D4}"/>
    <dgm:cxn modelId="{8C36FB38-180A-4175-A60B-DF210CBFD5F1}" type="presOf" srcId="{5589559F-C09B-41D5-9FC2-22F4E7162F3D}" destId="{0A181BB7-5311-4748-A676-0D8840A50810}" srcOrd="0" destOrd="0" presId="urn:microsoft.com/office/officeart/2008/layout/BendingPictureSemiTransparentText"/>
    <dgm:cxn modelId="{098D20A1-D35B-4D8D-A97E-A17568E6C1C8}" type="presOf" srcId="{25780BC7-7E53-4CF5-9DBE-5FE003C17ADE}" destId="{F991B2A1-5343-44BD-974C-78C4D0D09297}" srcOrd="0" destOrd="0" presId="urn:microsoft.com/office/officeart/2008/layout/BendingPictureSemiTransparentText"/>
    <dgm:cxn modelId="{CF96193C-274C-4524-93F6-CA70F2DB6A3D}" type="presParOf" srcId="{17BFE7A6-2410-407C-BC58-A6DD173A60EF}" destId="{F445FDC0-5824-4BD7-A9C1-A07BC7A6E60A}" srcOrd="0" destOrd="0" presId="urn:microsoft.com/office/officeart/2008/layout/BendingPictureSemiTransparentText"/>
    <dgm:cxn modelId="{D9F65A83-CC1A-4A71-8F50-3F8A4D5715F8}" type="presParOf" srcId="{F445FDC0-5824-4BD7-A9C1-A07BC7A6E60A}" destId="{99710515-2552-4CCA-BD17-255BBF70096F}" srcOrd="0" destOrd="0" presId="urn:microsoft.com/office/officeart/2008/layout/BendingPictureSemiTransparentText"/>
    <dgm:cxn modelId="{AA859B8A-595D-44C5-9623-74A8AF649FC3}" type="presParOf" srcId="{F445FDC0-5824-4BD7-A9C1-A07BC7A6E60A}" destId="{F991B2A1-5343-44BD-974C-78C4D0D09297}" srcOrd="1" destOrd="0" presId="urn:microsoft.com/office/officeart/2008/layout/BendingPictureSemiTransparentText"/>
    <dgm:cxn modelId="{20BEEBA0-D63A-4619-A57F-0D517266E717}" type="presParOf" srcId="{17BFE7A6-2410-407C-BC58-A6DD173A60EF}" destId="{E50040B4-816E-4466-9AC7-52756DE57B49}" srcOrd="1" destOrd="0" presId="urn:microsoft.com/office/officeart/2008/layout/BendingPictureSemiTransparentText"/>
    <dgm:cxn modelId="{66BB4ADF-039E-422F-ADD8-33204EE8CC8B}" type="presParOf" srcId="{17BFE7A6-2410-407C-BC58-A6DD173A60EF}" destId="{72AD762D-7401-4867-8CB8-91FC41CD2CAC}" srcOrd="2" destOrd="0" presId="urn:microsoft.com/office/officeart/2008/layout/BendingPictureSemiTransparentText"/>
    <dgm:cxn modelId="{1194622E-A9C5-44D2-A1B7-5E4C5344BA65}" type="presParOf" srcId="{72AD762D-7401-4867-8CB8-91FC41CD2CAC}" destId="{154B366E-5244-4BB9-B3D3-37B2837DE518}" srcOrd="0" destOrd="0" presId="urn:microsoft.com/office/officeart/2008/layout/BendingPictureSemiTransparentText"/>
    <dgm:cxn modelId="{75DD293D-D74E-4BEC-B7E4-967BDFB28619}" type="presParOf" srcId="{72AD762D-7401-4867-8CB8-91FC41CD2CAC}" destId="{0A181BB7-5311-4748-A676-0D8840A50810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C448B40-05F3-43D4-9E8C-5035A24D233B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714E96-4FC6-4115-A360-B74FB94577D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MINING</a:t>
          </a:r>
        </a:p>
      </dgm:t>
    </dgm:pt>
    <dgm:pt modelId="{1C0B7AC2-046F-4654-9B38-9173B7F17830}" type="parTrans" cxnId="{3B71B01C-CDE8-45FE-B840-88A113DCCDE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1710FE7-4A79-482A-A792-994979CFBE8F}" type="sibTrans" cxnId="{3B71B01C-CDE8-45FE-B840-88A113DCCDE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5939A65F-F9A6-44C8-A3EF-59EFE625D1CD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STEEL</a:t>
          </a:r>
        </a:p>
      </dgm:t>
    </dgm:pt>
    <dgm:pt modelId="{30B49251-8CB0-4FFC-A7B4-8F7A841E74CB}" type="parTrans" cxnId="{EDFF3957-94D6-48FA-B25B-A227DD27B96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57FAFF0-0848-4547-81C2-FF08960E7AAD}" type="sibTrans" cxnId="{EDFF3957-94D6-48FA-B25B-A227DD27B96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CC6D086-0A9B-4FCC-BF5F-A315B826D8B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INFRASTRUCTURE</a:t>
          </a:r>
        </a:p>
      </dgm:t>
    </dgm:pt>
    <dgm:pt modelId="{08905D8F-525B-4F44-82A9-81767EB10C6C}" type="parTrans" cxnId="{0357CA3D-69CD-4726-8AD8-2E566531723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2621374-0885-4AE7-A521-9B99D2B2FAB1}" type="sibTrans" cxnId="{0357CA3D-69CD-4726-8AD8-2E566531723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54D665-7398-4C24-9183-B8F4D5474EDE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AVIATION </a:t>
          </a:r>
        </a:p>
      </dgm:t>
    </dgm:pt>
    <dgm:pt modelId="{8F3E8ABC-CF3A-4F8E-BC69-17C32C8B0BAA}" type="parTrans" cxnId="{7653370C-639D-49EF-9AEE-79C32EF79AC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9F380D0-F188-4F1A-8F5A-DFF9C062119E}" type="sibTrans" cxnId="{7653370C-639D-49EF-9AEE-79C32EF79AC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B36343A-C8B9-446F-A096-4DD41EBBA23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China crash </a:t>
          </a:r>
          <a:r>
            <a:rPr lang="en-US" dirty="0">
              <a:latin typeface="Franklin Gothic Medium Cond" panose="020B0606030402020204" pitchFamily="34" charset="0"/>
              <a:hlinkClick xmlns:r="http://schemas.openxmlformats.org/officeDocument/2006/relationships" r:id="rId1"/>
            </a:rPr>
            <a:t>(ML5/P4)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6B4DE5E-45BF-4BE3-BEE0-503F256DDD8A}" type="parTrans" cxnId="{AD834117-ABFF-4B0C-962F-876A77F52A9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ACEA6EE-EC18-4C04-B6E7-014232122EF7}" type="sibTrans" cxnId="{AD834117-ABFF-4B0C-962F-876A77F52A9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BB7047D-564C-4CD0-94B4-3CBEF785E72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Cheaper imports flooded</a:t>
          </a:r>
        </a:p>
      </dgm:t>
    </dgm:pt>
    <dgm:pt modelId="{82D926C7-68ED-4387-BBCD-B402D23D191C}" type="parTrans" cxnId="{069F08FF-452D-4E3A-B16D-059FBB37FC3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97CDBFD-F143-4AAF-932C-8E76F5920935}" type="sibTrans" cxnId="{069F08FF-452D-4E3A-B16D-059FBB37FC3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267D20F-6717-459C-8511-A9869BE0D42B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TEXTILES</a:t>
          </a:r>
        </a:p>
      </dgm:t>
    </dgm:pt>
    <dgm:pt modelId="{049EF9DD-54DA-43E5-9B83-8F14FA402C60}" type="parTrans" cxnId="{B484A05C-1001-46BC-B042-21E1CC28148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8B8420B-F867-4F4A-A246-1E0B3E234583}" type="sibTrans" cxnId="{B484A05C-1001-46BC-B042-21E1CC28148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48CD4272-8C0D-4FAF-8566-283E60B4242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Policies related to ATF fuel &amp; foreign flights, predatory pricing</a:t>
          </a:r>
        </a:p>
      </dgm:t>
    </dgm:pt>
    <dgm:pt modelId="{E59CBD26-CDDC-4379-9229-3171B903B9C3}" type="parTrans" cxnId="{CCEDB046-6BD2-467C-87BF-F2AD6F5F2481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27E5D7D-F4B2-4175-94DB-96406700EA7F}" type="sibTrans" cxnId="{CCEDB046-6BD2-467C-87BF-F2AD6F5F2481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94ECB8D-164C-4184-B88B-9D8A44D7FB3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SC/Regulatory issues</a:t>
          </a:r>
        </a:p>
      </dgm:t>
    </dgm:pt>
    <dgm:pt modelId="{2A46B2A6-2CD4-4C64-A1AD-B6AD7883B8E4}" type="parTrans" cxnId="{C9EB8D3D-E8EA-4392-B9ED-023289F3949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5885865-C127-4B77-BFD6-B4691714281C}" type="sibTrans" cxnId="{C9EB8D3D-E8EA-4392-B9ED-023289F3949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F55AA57-DA51-4558-89A6-4C714100A16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Govt can impose tariff protection beyond a level for (1)WTO (2)Downstream </a:t>
          </a:r>
        </a:p>
      </dgm:t>
    </dgm:pt>
    <dgm:pt modelId="{520C8B77-BF4F-42ED-8429-2D52971E50B5}" type="parTrans" cxnId="{213B7E0E-5F43-471D-B17C-7E8D05F93AD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2A20282-C93E-4CC4-9FAF-535F14BE32B6}" type="sibTrans" cxnId="{213B7E0E-5F43-471D-B17C-7E8D05F93AD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0F57CD7-99E0-43B6-AC08-5B3CEA3FA3D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SC cancelled coal mines, ban on iron-ore mining </a:t>
          </a:r>
          <a:r>
            <a:rPr lang="en-US" dirty="0">
              <a:latin typeface="Franklin Gothic Medium Cond" panose="020B0606030402020204" pitchFamily="34" charset="0"/>
              <a:hlinkClick xmlns:r="http://schemas.openxmlformats.org/officeDocument/2006/relationships" r:id="rId2"/>
            </a:rPr>
            <a:t>(L7/P3)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5AA2683-06AA-4BED-8322-2F2D08AFA502}" type="parTrans" cxnId="{4DD048C5-69A3-440E-AC5B-8BB64F2DF463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73AE0ADF-63E4-4375-80F1-E8451DE8FAEE}" type="sibTrans" cxnId="{4DD048C5-69A3-440E-AC5B-8BB64F2DF463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2BCCB8B-ACF5-4D5E-BF52-123817C816F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delay in regulatory permits</a:t>
          </a:r>
        </a:p>
      </dgm:t>
    </dgm:pt>
    <dgm:pt modelId="{6D223FE5-D158-4858-863F-DE1F5ACF3740}" type="parTrans" cxnId="{84D6559C-3ECD-4785-B256-BA274E4877E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C70BE30-EBAA-4ECF-AD51-0F8D244AB148}" type="sibTrans" cxnId="{84D6559C-3ECD-4785-B256-BA274E4877E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491D524-A994-436A-88A8-6A576DB7BD7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Competition from SE-Asia</a:t>
          </a:r>
        </a:p>
      </dgm:t>
    </dgm:pt>
    <dgm:pt modelId="{37C51AF1-5D33-4B68-9ADD-1603B5412CE8}" type="parTrans" cxnId="{6053ABE3-DE60-42C1-A9D3-49328F22637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3625F4C-8289-4901-AE21-FC5E006CB431}" type="sibTrans" cxnId="{6053ABE3-DE60-42C1-A9D3-49328F22637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240056C-7718-48E5-AE58-46D8B55EFD1C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Land acquisition</a:t>
          </a:r>
        </a:p>
      </dgm:t>
    </dgm:pt>
    <dgm:pt modelId="{988E1867-E5FD-4892-B5F3-A973908D6DF6}" type="parTrans" cxnId="{9ED15D24-95C9-4F10-86CC-2CB4D680EB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7E70652-1F1A-454E-B610-777A7DDB6CB1}" type="sibTrans" cxnId="{9ED15D24-95C9-4F10-86CC-2CB4D680EB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BE53314-BBAF-404E-B4F6-0098CB0E9CF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Low demand, value addition</a:t>
          </a:r>
        </a:p>
      </dgm:t>
    </dgm:pt>
    <dgm:pt modelId="{F3E1B5C9-B030-4AF3-A5F3-C337D1EBA053}" type="parTrans" cxnId="{A68FC221-8B68-4277-8829-1A2BFD34BFC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1D3FBDF-2014-4FE0-98EF-07E5542E1CDB}" type="sibTrans" cxnId="{A68FC221-8B68-4277-8829-1A2BFD34BFC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2E5A670-8F08-4997-A7E6-132795F31622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24% of loans stressed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DD784F5-A0B3-4B51-88CD-195E8EA7E9A2}" type="parTrans" cxnId="{A8BCC984-8587-47DF-9882-282246C339A9}">
      <dgm:prSet/>
      <dgm:spPr/>
    </dgm:pt>
    <dgm:pt modelId="{79C3ED05-C045-4BE1-8DB1-629F4A0D4669}" type="sibTrans" cxnId="{A8BCC984-8587-47DF-9882-282246C339A9}">
      <dgm:prSet/>
      <dgm:spPr/>
    </dgm:pt>
    <dgm:pt modelId="{C8110768-66E7-406E-B65F-D076A2501739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61% of loans stressed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E806438-95FA-48BD-B626-2249402845F4}" type="parTrans" cxnId="{AAD1EB5E-A5F1-4970-86A8-9352BF501FDB}">
      <dgm:prSet/>
      <dgm:spPr/>
    </dgm:pt>
    <dgm:pt modelId="{2D195BB1-A056-4BCD-8180-F8C33D3BDEBB}" type="sibTrans" cxnId="{AAD1EB5E-A5F1-4970-86A8-9352BF501FDB}">
      <dgm:prSet/>
      <dgm:spPr/>
    </dgm:pt>
    <dgm:pt modelId="{87BF08AF-E00F-44BD-A701-0D5027BACADE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Overleveraged before subprime (2007); PPP </a:t>
          </a:r>
          <a:r>
            <a:rPr lang="en-US" dirty="0" err="1">
              <a:latin typeface="Franklin Gothic Medium Cond" panose="020B0606030402020204" pitchFamily="34" charset="0"/>
            </a:rPr>
            <a:t>renog</a:t>
          </a:r>
          <a:r>
            <a:rPr lang="en-US" dirty="0">
              <a:latin typeface="Franklin Gothic Medium Cond" panose="020B0606030402020204" pitchFamily="34" charset="0"/>
            </a:rPr>
            <a:t>. Not done</a:t>
          </a:r>
        </a:p>
      </dgm:t>
    </dgm:pt>
    <dgm:pt modelId="{39FFDCB0-FCB8-4408-8925-E3F6FE061170}" type="parTrans" cxnId="{ED54E7C8-6CF8-447E-9590-CC612B788FA2}">
      <dgm:prSet/>
      <dgm:spPr/>
    </dgm:pt>
    <dgm:pt modelId="{7DC175B5-AEB7-45FB-B80E-53BA98DFAF82}" type="sibTrans" cxnId="{ED54E7C8-6CF8-447E-9590-CC612B788FA2}">
      <dgm:prSet/>
      <dgm:spPr/>
    </dgm:pt>
    <dgm:pt modelId="{53997129-C747-4A37-ADA2-001BDEFAEDEE}" type="pres">
      <dgm:prSet presAssocID="{9C448B40-05F3-43D4-9E8C-5035A24D233B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8BCF3566-AEB1-45BE-8593-279C27AF0DD0}" type="pres">
      <dgm:prSet presAssocID="{6267D20F-6717-459C-8511-A9869BE0D42B}" presName="composite" presStyleCnt="0"/>
      <dgm:spPr/>
    </dgm:pt>
    <dgm:pt modelId="{12EDA0BF-5AF8-466A-A397-BDC5BDF6656A}" type="pres">
      <dgm:prSet presAssocID="{6267D20F-6717-459C-8511-A9869BE0D42B}" presName="Image" presStyleLbl="alignNode1" presStyleIdx="0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19C0EBE-D6E7-403E-990B-2072A48AE741}" type="pres">
      <dgm:prSet presAssocID="{6267D20F-6717-459C-8511-A9869BE0D42B}" presName="Accent" presStyleLbl="parChTrans1D1" presStyleIdx="0" presStyleCnt="5"/>
      <dgm:spPr/>
    </dgm:pt>
    <dgm:pt modelId="{A874996D-1B8E-4C04-A122-E35F7AC786BD}" type="pres">
      <dgm:prSet presAssocID="{6267D20F-6717-459C-8511-A9869BE0D42B}" presName="Paren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84D04376-865D-47D7-A30A-33031AEE5758}" type="pres">
      <dgm:prSet presAssocID="{28B8420B-F867-4F4A-A246-1E0B3E234583}" presName="sibTrans" presStyleCnt="0"/>
      <dgm:spPr/>
    </dgm:pt>
    <dgm:pt modelId="{FEC66212-3AE9-4832-85E5-C22414EFD39C}" type="pres">
      <dgm:prSet presAssocID="{8A714E96-4FC6-4115-A360-B74FB94577DD}" presName="composite" presStyleCnt="0"/>
      <dgm:spPr/>
    </dgm:pt>
    <dgm:pt modelId="{08FA2AAA-DE3C-447D-8F20-04FD63A4544F}" type="pres">
      <dgm:prSet presAssocID="{8A714E96-4FC6-4115-A360-B74FB94577DD}" presName="Image" presStyleLbl="alignNode1" presStyleIdx="1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8C7BBF35-3AD5-4623-8EBC-8011D127C5F6}" type="pres">
      <dgm:prSet presAssocID="{8A714E96-4FC6-4115-A360-B74FB94577DD}" presName="Accent" presStyleLbl="parChTrans1D1" presStyleIdx="1" presStyleCnt="5"/>
      <dgm:spPr/>
    </dgm:pt>
    <dgm:pt modelId="{B540B377-DEF6-4F00-A46B-6E0C5CB1A3FC}" type="pres">
      <dgm:prSet presAssocID="{8A714E96-4FC6-4115-A360-B74FB94577DD}" presName="Paren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5EF32C58-74B2-4653-960C-EEC6491486C2}" type="pres">
      <dgm:prSet presAssocID="{31710FE7-4A79-482A-A792-994979CFBE8F}" presName="sibTrans" presStyleCnt="0"/>
      <dgm:spPr/>
    </dgm:pt>
    <dgm:pt modelId="{37F7607C-81CF-4C08-9895-C36C5F9B9CF8}" type="pres">
      <dgm:prSet presAssocID="{5939A65F-F9A6-44C8-A3EF-59EFE625D1CD}" presName="composite" presStyleCnt="0"/>
      <dgm:spPr/>
    </dgm:pt>
    <dgm:pt modelId="{35E085DE-3F23-47BB-809B-18EBD3B6188F}" type="pres">
      <dgm:prSet presAssocID="{5939A65F-F9A6-44C8-A3EF-59EFE625D1CD}" presName="Image" presStyleLbl="alignNode1" presStyleIdx="2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53317404-1287-40EF-BF1B-2AA14A05D63F}" type="pres">
      <dgm:prSet presAssocID="{5939A65F-F9A6-44C8-A3EF-59EFE625D1CD}" presName="Accent" presStyleLbl="parChTrans1D1" presStyleIdx="2" presStyleCnt="5"/>
      <dgm:spPr/>
    </dgm:pt>
    <dgm:pt modelId="{B38BC314-5B21-45BF-92D6-2D3814FEA33E}" type="pres">
      <dgm:prSet presAssocID="{5939A65F-F9A6-44C8-A3EF-59EFE625D1CD}" presName="Paren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3A825248-D52B-466F-9EE7-42692555D1F4}" type="pres">
      <dgm:prSet presAssocID="{257FAFF0-0848-4547-81C2-FF08960E7AAD}" presName="sibTrans" presStyleCnt="0"/>
      <dgm:spPr/>
    </dgm:pt>
    <dgm:pt modelId="{C3353E99-F812-4689-A865-D2EB2F78BCD6}" type="pres">
      <dgm:prSet presAssocID="{CCC6D086-0A9B-4FCC-BF5F-A315B826D8B0}" presName="composite" presStyleCnt="0"/>
      <dgm:spPr/>
    </dgm:pt>
    <dgm:pt modelId="{88DA7430-AEFF-4508-A333-D48E6C46D81F}" type="pres">
      <dgm:prSet presAssocID="{CCC6D086-0A9B-4FCC-BF5F-A315B826D8B0}" presName="Image" presStyleLbl="alignNode1" presStyleIdx="3" presStyleCnt="5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A48B7C77-AEE2-4279-BBEA-CF3FF91F4AA7}" type="pres">
      <dgm:prSet presAssocID="{CCC6D086-0A9B-4FCC-BF5F-A315B826D8B0}" presName="Accent" presStyleLbl="parChTrans1D1" presStyleIdx="3" presStyleCnt="5"/>
      <dgm:spPr/>
    </dgm:pt>
    <dgm:pt modelId="{FF76DF77-D8B7-460F-846F-0F129ED6B9EB}" type="pres">
      <dgm:prSet presAssocID="{CCC6D086-0A9B-4FCC-BF5F-A315B826D8B0}" presName="Paren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D4681F3-D153-4448-B29F-28F5AA00DFD3}" type="pres">
      <dgm:prSet presAssocID="{F2621374-0885-4AE7-A521-9B99D2B2FAB1}" presName="sibTrans" presStyleCnt="0"/>
      <dgm:spPr/>
    </dgm:pt>
    <dgm:pt modelId="{6F44410D-8D14-49CF-9DDC-9E5ADCCB109F}" type="pres">
      <dgm:prSet presAssocID="{DB54D665-7398-4C24-9183-B8F4D5474EDE}" presName="composite" presStyleCnt="0"/>
      <dgm:spPr/>
    </dgm:pt>
    <dgm:pt modelId="{65168901-4E8E-499A-8856-01B2D0AF8C8A}" type="pres">
      <dgm:prSet presAssocID="{DB54D665-7398-4C24-9183-B8F4D5474EDE}" presName="Image" presStyleLbl="alignNode1" presStyleIdx="4" presStyleCnt="5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94B6B750-0BC6-47F4-9B43-D099D33B25FF}" type="pres">
      <dgm:prSet presAssocID="{DB54D665-7398-4C24-9183-B8F4D5474EDE}" presName="Accent" presStyleLbl="parChTrans1D1" presStyleIdx="4" presStyleCnt="5"/>
      <dgm:spPr/>
    </dgm:pt>
    <dgm:pt modelId="{79F11ACF-D848-42F3-8F8A-4AD9C0ECF051}" type="pres">
      <dgm:prSet presAssocID="{DB54D665-7398-4C24-9183-B8F4D5474EDE}" presName="Paren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3EFC0D5-218E-4E9B-A12F-E3A6593D4922}" type="presOf" srcId="{B2BCCB8B-ACF5-4D5E-BF52-123817C816F2}" destId="{B540B377-DEF6-4F00-A46B-6E0C5CB1A3FC}" srcOrd="0" destOrd="2" presId="urn:microsoft.com/office/officeart/2008/layout/PictureLineup"/>
    <dgm:cxn modelId="{069F08FF-452D-4E3A-B16D-059FBB37FC3F}" srcId="{5939A65F-F9A6-44C8-A3EF-59EFE625D1CD}" destId="{CBB7047D-564C-4CD0-94B4-3CBEF785E728}" srcOrd="1" destOrd="0" parTransId="{82D926C7-68ED-4387-BBCD-B402D23D191C}" sibTransId="{E97CDBFD-F143-4AAF-932C-8E76F5920935}"/>
    <dgm:cxn modelId="{4DD048C5-69A3-440E-AC5B-8BB64F2DF463}" srcId="{8A714E96-4FC6-4115-A360-B74FB94577DD}" destId="{90F57CD7-99E0-43B6-AC08-5B3CEA3FA3D6}" srcOrd="0" destOrd="0" parTransId="{C5AA2683-06AA-4BED-8322-2F2D08AFA502}" sibTransId="{73AE0ADF-63E4-4375-80F1-E8451DE8FAEE}"/>
    <dgm:cxn modelId="{EDFF3957-94D6-48FA-B25B-A227DD27B96C}" srcId="{9C448B40-05F3-43D4-9E8C-5035A24D233B}" destId="{5939A65F-F9A6-44C8-A3EF-59EFE625D1CD}" srcOrd="2" destOrd="0" parTransId="{30B49251-8CB0-4FFC-A7B4-8F7A841E74CB}" sibTransId="{257FAFF0-0848-4547-81C2-FF08960E7AAD}"/>
    <dgm:cxn modelId="{648E0AF3-D66A-4C68-82FD-8C0A2B035EC1}" type="presOf" srcId="{DB54D665-7398-4C24-9183-B8F4D5474EDE}" destId="{79F11ACF-D848-42F3-8F8A-4AD9C0ECF051}" srcOrd="0" destOrd="0" presId="urn:microsoft.com/office/officeart/2008/layout/PictureLineup"/>
    <dgm:cxn modelId="{CCEDB046-6BD2-467C-87BF-F2AD6F5F2481}" srcId="{DB54D665-7398-4C24-9183-B8F4D5474EDE}" destId="{48CD4272-8C0D-4FAF-8566-283E60B42426}" srcOrd="0" destOrd="0" parTransId="{E59CBD26-CDDC-4379-9229-3171B903B9C3}" sibTransId="{227E5D7D-F4B2-4175-94DB-96406700EA7F}"/>
    <dgm:cxn modelId="{BEFDAC56-BABF-427F-8E06-C76801C7F3F2}" type="presOf" srcId="{CBB7047D-564C-4CD0-94B4-3CBEF785E728}" destId="{B38BC314-5B21-45BF-92D6-2D3814FEA33E}" srcOrd="0" destOrd="2" presId="urn:microsoft.com/office/officeart/2008/layout/PictureLineup"/>
    <dgm:cxn modelId="{0357CA3D-69CD-4726-8AD8-2E5665317230}" srcId="{9C448B40-05F3-43D4-9E8C-5035A24D233B}" destId="{CCC6D086-0A9B-4FCC-BF5F-A315B826D8B0}" srcOrd="3" destOrd="0" parTransId="{08905D8F-525B-4F44-82A9-81767EB10C6C}" sibTransId="{F2621374-0885-4AE7-A521-9B99D2B2FAB1}"/>
    <dgm:cxn modelId="{AAD1EB5E-A5F1-4970-86A8-9352BF501FDB}" srcId="{DB54D665-7398-4C24-9183-B8F4D5474EDE}" destId="{C8110768-66E7-406E-B65F-D076A2501739}" srcOrd="1" destOrd="0" parTransId="{EE806438-95FA-48BD-B626-2249402845F4}" sibTransId="{2D195BB1-A056-4BCD-8180-F8C33D3BDEBB}"/>
    <dgm:cxn modelId="{58056F49-F759-4B19-9C51-C03A7103BA0D}" type="presOf" srcId="{9BE53314-BBAF-404E-B4F6-0098CB0E9CF2}" destId="{A874996D-1B8E-4C04-A122-E35F7AC786BD}" srcOrd="0" destOrd="2" presId="urn:microsoft.com/office/officeart/2008/layout/PictureLineup"/>
    <dgm:cxn modelId="{27B9E11D-2677-49D5-BAD4-314B6B1B5621}" type="presOf" srcId="{FF55AA57-DA51-4558-89A6-4C714100A166}" destId="{B38BC314-5B21-45BF-92D6-2D3814FEA33E}" srcOrd="0" destOrd="3" presId="urn:microsoft.com/office/officeart/2008/layout/PictureLineup"/>
    <dgm:cxn modelId="{C9EB8D3D-E8EA-4392-B9ED-023289F39492}" srcId="{CCC6D086-0A9B-4FCC-BF5F-A315B826D8B0}" destId="{194ECB8D-164C-4184-B88B-9D8A44D7FB30}" srcOrd="1" destOrd="0" parTransId="{2A46B2A6-2CD4-4C64-A1AD-B6AD7883B8E4}" sibTransId="{65885865-C127-4B77-BFD6-B4691714281C}"/>
    <dgm:cxn modelId="{7653370C-639D-49EF-9AEE-79C32EF79AC7}" srcId="{9C448B40-05F3-43D4-9E8C-5035A24D233B}" destId="{DB54D665-7398-4C24-9183-B8F4D5474EDE}" srcOrd="4" destOrd="0" parTransId="{8F3E8ABC-CF3A-4F8E-BC69-17C32C8B0BAA}" sibTransId="{F9F380D0-F188-4F1A-8F5A-DFF9C062119E}"/>
    <dgm:cxn modelId="{DE7461F2-00BB-4032-B9FD-3F9D89D661A5}" type="presOf" srcId="{194ECB8D-164C-4184-B88B-9D8A44D7FB30}" destId="{FF76DF77-D8B7-460F-846F-0F129ED6B9EB}" srcOrd="0" destOrd="2" presId="urn:microsoft.com/office/officeart/2008/layout/PictureLineup"/>
    <dgm:cxn modelId="{7D1C7DF4-9DAF-4CD3-A4A4-F3C73759AE65}" type="presOf" srcId="{6267D20F-6717-459C-8511-A9869BE0D42B}" destId="{A874996D-1B8E-4C04-A122-E35F7AC786BD}" srcOrd="0" destOrd="0" presId="urn:microsoft.com/office/officeart/2008/layout/PictureLineup"/>
    <dgm:cxn modelId="{6E4CDC9B-03EA-4413-97AE-82BD3CE1D6F3}" type="presOf" srcId="{6240056C-7718-48E5-AE58-46D8B55EFD1C}" destId="{FF76DF77-D8B7-460F-846F-0F129ED6B9EB}" srcOrd="0" destOrd="3" presId="urn:microsoft.com/office/officeart/2008/layout/PictureLineup"/>
    <dgm:cxn modelId="{C571F212-E7EB-4873-8208-9EEC368D3BB3}" type="presOf" srcId="{5939A65F-F9A6-44C8-A3EF-59EFE625D1CD}" destId="{B38BC314-5B21-45BF-92D6-2D3814FEA33E}" srcOrd="0" destOrd="0" presId="urn:microsoft.com/office/officeart/2008/layout/PictureLineup"/>
    <dgm:cxn modelId="{84D6559C-3ECD-4785-B256-BA274E4877EA}" srcId="{8A714E96-4FC6-4115-A360-B74FB94577DD}" destId="{B2BCCB8B-ACF5-4D5E-BF52-123817C816F2}" srcOrd="1" destOrd="0" parTransId="{6D223FE5-D158-4858-863F-DE1F5ACF3740}" sibTransId="{2C70BE30-EBAA-4ECF-AD51-0F8D244AB148}"/>
    <dgm:cxn modelId="{AD834117-ABFF-4B0C-962F-876A77F52A9A}" srcId="{5939A65F-F9A6-44C8-A3EF-59EFE625D1CD}" destId="{EB36343A-C8B9-446F-A096-4DD41EBBA236}" srcOrd="0" destOrd="0" parTransId="{26B4DE5E-45BF-4BE3-BEE0-503F256DDD8A}" sibTransId="{3ACEA6EE-EC18-4C04-B6E7-014232122EF7}"/>
    <dgm:cxn modelId="{A68FC221-8B68-4277-8829-1A2BFD34BFCC}" srcId="{6267D20F-6717-459C-8511-A9869BE0D42B}" destId="{9BE53314-BBAF-404E-B4F6-0098CB0E9CF2}" srcOrd="1" destOrd="0" parTransId="{F3E1B5C9-B030-4AF3-A5F3-C337D1EBA053}" sibTransId="{11D3FBDF-2014-4FE0-98EF-07E5542E1CDB}"/>
    <dgm:cxn modelId="{C37D38DD-2B89-412A-AA64-B587F19D3986}" type="presOf" srcId="{12E5A670-8F08-4997-A7E6-132795F31622}" destId="{FF76DF77-D8B7-460F-846F-0F129ED6B9EB}" srcOrd="0" destOrd="4" presId="urn:microsoft.com/office/officeart/2008/layout/PictureLineup"/>
    <dgm:cxn modelId="{6053ABE3-DE60-42C1-A9D3-49328F226375}" srcId="{6267D20F-6717-459C-8511-A9869BE0D42B}" destId="{3491D524-A994-436A-88A8-6A576DB7BD7F}" srcOrd="0" destOrd="0" parTransId="{37C51AF1-5D33-4B68-9ADD-1603B5412CE8}" sibTransId="{13625F4C-8289-4901-AE21-FC5E006CB431}"/>
    <dgm:cxn modelId="{76CEE9B2-8774-45A2-B0BD-E55F8BFCEB96}" type="presOf" srcId="{8A714E96-4FC6-4115-A360-B74FB94577DD}" destId="{B540B377-DEF6-4F00-A46B-6E0C5CB1A3FC}" srcOrd="0" destOrd="0" presId="urn:microsoft.com/office/officeart/2008/layout/PictureLineup"/>
    <dgm:cxn modelId="{9ED15D24-95C9-4F10-86CC-2CB4D680EBB5}" srcId="{CCC6D086-0A9B-4FCC-BF5F-A315B826D8B0}" destId="{6240056C-7718-48E5-AE58-46D8B55EFD1C}" srcOrd="2" destOrd="0" parTransId="{988E1867-E5FD-4892-B5F3-A973908D6DF6}" sibTransId="{67E70652-1F1A-454E-B610-777A7DDB6CB1}"/>
    <dgm:cxn modelId="{4E8E2E9A-496A-449D-877D-12795AEB7A42}" type="presOf" srcId="{C8110768-66E7-406E-B65F-D076A2501739}" destId="{79F11ACF-D848-42F3-8F8A-4AD9C0ECF051}" srcOrd="0" destOrd="2" presId="urn:microsoft.com/office/officeart/2008/layout/PictureLineup"/>
    <dgm:cxn modelId="{80C3303E-1264-4A50-A468-821261698EC3}" type="presOf" srcId="{EB36343A-C8B9-446F-A096-4DD41EBBA236}" destId="{B38BC314-5B21-45BF-92D6-2D3814FEA33E}" srcOrd="0" destOrd="1" presId="urn:microsoft.com/office/officeart/2008/layout/PictureLineup"/>
    <dgm:cxn modelId="{E219D66A-4A9A-46B3-9382-7FF521318559}" type="presOf" srcId="{48CD4272-8C0D-4FAF-8566-283E60B42426}" destId="{79F11ACF-D848-42F3-8F8A-4AD9C0ECF051}" srcOrd="0" destOrd="1" presId="urn:microsoft.com/office/officeart/2008/layout/PictureLineup"/>
    <dgm:cxn modelId="{A8BCC984-8587-47DF-9882-282246C339A9}" srcId="{CCC6D086-0A9B-4FCC-BF5F-A315B826D8B0}" destId="{12E5A670-8F08-4997-A7E6-132795F31622}" srcOrd="3" destOrd="0" parTransId="{3DD784F5-A0B3-4B51-88CD-195E8EA7E9A2}" sibTransId="{79C3ED05-C045-4BE1-8DB1-629F4A0D4669}"/>
    <dgm:cxn modelId="{59A4066C-B101-498B-A2BE-C44C1315D88D}" type="presOf" srcId="{CCC6D086-0A9B-4FCC-BF5F-A315B826D8B0}" destId="{FF76DF77-D8B7-460F-846F-0F129ED6B9EB}" srcOrd="0" destOrd="0" presId="urn:microsoft.com/office/officeart/2008/layout/PictureLineup"/>
    <dgm:cxn modelId="{C40C9FCD-4E37-42D2-9BF1-EE3CF143F967}" type="presOf" srcId="{90F57CD7-99E0-43B6-AC08-5B3CEA3FA3D6}" destId="{B540B377-DEF6-4F00-A46B-6E0C5CB1A3FC}" srcOrd="0" destOrd="1" presId="urn:microsoft.com/office/officeart/2008/layout/PictureLineup"/>
    <dgm:cxn modelId="{B484A05C-1001-46BC-B042-21E1CC28148B}" srcId="{9C448B40-05F3-43D4-9E8C-5035A24D233B}" destId="{6267D20F-6717-459C-8511-A9869BE0D42B}" srcOrd="0" destOrd="0" parTransId="{049EF9DD-54DA-43E5-9B83-8F14FA402C60}" sibTransId="{28B8420B-F867-4F4A-A246-1E0B3E234583}"/>
    <dgm:cxn modelId="{ED54E7C8-6CF8-447E-9590-CC612B788FA2}" srcId="{CCC6D086-0A9B-4FCC-BF5F-A315B826D8B0}" destId="{87BF08AF-E00F-44BD-A701-0D5027BACADE}" srcOrd="0" destOrd="0" parTransId="{39FFDCB0-FCB8-4408-8925-E3F6FE061170}" sibTransId="{7DC175B5-AEB7-45FB-B80E-53BA98DFAF82}"/>
    <dgm:cxn modelId="{7FD8D284-0CDA-4F28-923D-63C1F979821C}" type="presOf" srcId="{9C448B40-05F3-43D4-9E8C-5035A24D233B}" destId="{53997129-C747-4A37-ADA2-001BDEFAEDEE}" srcOrd="0" destOrd="0" presId="urn:microsoft.com/office/officeart/2008/layout/PictureLineup"/>
    <dgm:cxn modelId="{ADF1C052-25A8-4B44-8899-3F9AE9BBB92B}" type="presOf" srcId="{3491D524-A994-436A-88A8-6A576DB7BD7F}" destId="{A874996D-1B8E-4C04-A122-E35F7AC786BD}" srcOrd="0" destOrd="1" presId="urn:microsoft.com/office/officeart/2008/layout/PictureLineup"/>
    <dgm:cxn modelId="{84D564B5-2E43-457C-99A3-F5F72174BEFA}" type="presOf" srcId="{87BF08AF-E00F-44BD-A701-0D5027BACADE}" destId="{FF76DF77-D8B7-460F-846F-0F129ED6B9EB}" srcOrd="0" destOrd="1" presId="urn:microsoft.com/office/officeart/2008/layout/PictureLineup"/>
    <dgm:cxn modelId="{3B71B01C-CDE8-45FE-B840-88A113DCCDE2}" srcId="{9C448B40-05F3-43D4-9E8C-5035A24D233B}" destId="{8A714E96-4FC6-4115-A360-B74FB94577DD}" srcOrd="1" destOrd="0" parTransId="{1C0B7AC2-046F-4654-9B38-9173B7F17830}" sibTransId="{31710FE7-4A79-482A-A792-994979CFBE8F}"/>
    <dgm:cxn modelId="{213B7E0E-5F43-471D-B17C-7E8D05F93ADA}" srcId="{5939A65F-F9A6-44C8-A3EF-59EFE625D1CD}" destId="{FF55AA57-DA51-4558-89A6-4C714100A166}" srcOrd="2" destOrd="0" parTransId="{520C8B77-BF4F-42ED-8429-2D52971E50B5}" sibTransId="{F2A20282-C93E-4CC4-9FAF-535F14BE32B6}"/>
    <dgm:cxn modelId="{69B4ED23-1DE7-49D5-861C-E9EAEA3F3BE2}" type="presParOf" srcId="{53997129-C747-4A37-ADA2-001BDEFAEDEE}" destId="{8BCF3566-AEB1-45BE-8593-279C27AF0DD0}" srcOrd="0" destOrd="0" presId="urn:microsoft.com/office/officeart/2008/layout/PictureLineup"/>
    <dgm:cxn modelId="{326D3E8C-92A9-491D-B328-D2C5A815EEEB}" type="presParOf" srcId="{8BCF3566-AEB1-45BE-8593-279C27AF0DD0}" destId="{12EDA0BF-5AF8-466A-A397-BDC5BDF6656A}" srcOrd="0" destOrd="0" presId="urn:microsoft.com/office/officeart/2008/layout/PictureLineup"/>
    <dgm:cxn modelId="{0CEC4300-F897-4F60-AD5C-27DA89992580}" type="presParOf" srcId="{8BCF3566-AEB1-45BE-8593-279C27AF0DD0}" destId="{019C0EBE-D6E7-403E-990B-2072A48AE741}" srcOrd="1" destOrd="0" presId="urn:microsoft.com/office/officeart/2008/layout/PictureLineup"/>
    <dgm:cxn modelId="{DF5ED409-BB34-4CA7-8AE9-815028B6DD1A}" type="presParOf" srcId="{8BCF3566-AEB1-45BE-8593-279C27AF0DD0}" destId="{A874996D-1B8E-4C04-A122-E35F7AC786BD}" srcOrd="2" destOrd="0" presId="urn:microsoft.com/office/officeart/2008/layout/PictureLineup"/>
    <dgm:cxn modelId="{14747F6F-DF59-44CA-BA28-3F9F266AFF35}" type="presParOf" srcId="{53997129-C747-4A37-ADA2-001BDEFAEDEE}" destId="{84D04376-865D-47D7-A30A-33031AEE5758}" srcOrd="1" destOrd="0" presId="urn:microsoft.com/office/officeart/2008/layout/PictureLineup"/>
    <dgm:cxn modelId="{E99C46AC-2835-44E0-BAC3-AFDB9CE30C6F}" type="presParOf" srcId="{53997129-C747-4A37-ADA2-001BDEFAEDEE}" destId="{FEC66212-3AE9-4832-85E5-C22414EFD39C}" srcOrd="2" destOrd="0" presId="urn:microsoft.com/office/officeart/2008/layout/PictureLineup"/>
    <dgm:cxn modelId="{BED85650-7CA9-49FA-B6B9-3A7AF92B67BE}" type="presParOf" srcId="{FEC66212-3AE9-4832-85E5-C22414EFD39C}" destId="{08FA2AAA-DE3C-447D-8F20-04FD63A4544F}" srcOrd="0" destOrd="0" presId="urn:microsoft.com/office/officeart/2008/layout/PictureLineup"/>
    <dgm:cxn modelId="{5BC78044-585C-4A6C-BECE-FE2DF135E5B4}" type="presParOf" srcId="{FEC66212-3AE9-4832-85E5-C22414EFD39C}" destId="{8C7BBF35-3AD5-4623-8EBC-8011D127C5F6}" srcOrd="1" destOrd="0" presId="urn:microsoft.com/office/officeart/2008/layout/PictureLineup"/>
    <dgm:cxn modelId="{25F5D120-50DB-404B-8298-83153C189BBF}" type="presParOf" srcId="{FEC66212-3AE9-4832-85E5-C22414EFD39C}" destId="{B540B377-DEF6-4F00-A46B-6E0C5CB1A3FC}" srcOrd="2" destOrd="0" presId="urn:microsoft.com/office/officeart/2008/layout/PictureLineup"/>
    <dgm:cxn modelId="{ED9AB618-CC4D-47CB-9AA4-3FC1CFC1864A}" type="presParOf" srcId="{53997129-C747-4A37-ADA2-001BDEFAEDEE}" destId="{5EF32C58-74B2-4653-960C-EEC6491486C2}" srcOrd="3" destOrd="0" presId="urn:microsoft.com/office/officeart/2008/layout/PictureLineup"/>
    <dgm:cxn modelId="{CD43456A-9624-42F4-9B48-6E5A5E021CF0}" type="presParOf" srcId="{53997129-C747-4A37-ADA2-001BDEFAEDEE}" destId="{37F7607C-81CF-4C08-9895-C36C5F9B9CF8}" srcOrd="4" destOrd="0" presId="urn:microsoft.com/office/officeart/2008/layout/PictureLineup"/>
    <dgm:cxn modelId="{7FF895E8-5C04-4C6D-AC14-BE029E7417D2}" type="presParOf" srcId="{37F7607C-81CF-4C08-9895-C36C5F9B9CF8}" destId="{35E085DE-3F23-47BB-809B-18EBD3B6188F}" srcOrd="0" destOrd="0" presId="urn:microsoft.com/office/officeart/2008/layout/PictureLineup"/>
    <dgm:cxn modelId="{967C59B0-761B-4026-ACC0-459ECF7389B2}" type="presParOf" srcId="{37F7607C-81CF-4C08-9895-C36C5F9B9CF8}" destId="{53317404-1287-40EF-BF1B-2AA14A05D63F}" srcOrd="1" destOrd="0" presId="urn:microsoft.com/office/officeart/2008/layout/PictureLineup"/>
    <dgm:cxn modelId="{606E8422-54C9-4D90-964E-53ABFAA7B326}" type="presParOf" srcId="{37F7607C-81CF-4C08-9895-C36C5F9B9CF8}" destId="{B38BC314-5B21-45BF-92D6-2D3814FEA33E}" srcOrd="2" destOrd="0" presId="urn:microsoft.com/office/officeart/2008/layout/PictureLineup"/>
    <dgm:cxn modelId="{820106B5-487A-41D0-9E5D-36264A0345AE}" type="presParOf" srcId="{53997129-C747-4A37-ADA2-001BDEFAEDEE}" destId="{3A825248-D52B-466F-9EE7-42692555D1F4}" srcOrd="5" destOrd="0" presId="urn:microsoft.com/office/officeart/2008/layout/PictureLineup"/>
    <dgm:cxn modelId="{6FD4D2A1-FA86-4595-BADC-56D47058DE07}" type="presParOf" srcId="{53997129-C747-4A37-ADA2-001BDEFAEDEE}" destId="{C3353E99-F812-4689-A865-D2EB2F78BCD6}" srcOrd="6" destOrd="0" presId="urn:microsoft.com/office/officeart/2008/layout/PictureLineup"/>
    <dgm:cxn modelId="{7FA5A893-BAB8-4EE2-B26F-C13DDC6EFBF7}" type="presParOf" srcId="{C3353E99-F812-4689-A865-D2EB2F78BCD6}" destId="{88DA7430-AEFF-4508-A333-D48E6C46D81F}" srcOrd="0" destOrd="0" presId="urn:microsoft.com/office/officeart/2008/layout/PictureLineup"/>
    <dgm:cxn modelId="{B396AABF-ACD0-4AB4-ACB5-28ACA6A51FFB}" type="presParOf" srcId="{C3353E99-F812-4689-A865-D2EB2F78BCD6}" destId="{A48B7C77-AEE2-4279-BBEA-CF3FF91F4AA7}" srcOrd="1" destOrd="0" presId="urn:microsoft.com/office/officeart/2008/layout/PictureLineup"/>
    <dgm:cxn modelId="{70243164-A7A3-40C1-9203-D994DF8BCAB1}" type="presParOf" srcId="{C3353E99-F812-4689-A865-D2EB2F78BCD6}" destId="{FF76DF77-D8B7-460F-846F-0F129ED6B9EB}" srcOrd="2" destOrd="0" presId="urn:microsoft.com/office/officeart/2008/layout/PictureLineup"/>
    <dgm:cxn modelId="{0439C0C1-84B3-4486-A60C-39440507A940}" type="presParOf" srcId="{53997129-C747-4A37-ADA2-001BDEFAEDEE}" destId="{3D4681F3-D153-4448-B29F-28F5AA00DFD3}" srcOrd="7" destOrd="0" presId="urn:microsoft.com/office/officeart/2008/layout/PictureLineup"/>
    <dgm:cxn modelId="{69F0AFBC-8E4D-4094-A992-6FDF8046D1A8}" type="presParOf" srcId="{53997129-C747-4A37-ADA2-001BDEFAEDEE}" destId="{6F44410D-8D14-49CF-9DDC-9E5ADCCB109F}" srcOrd="8" destOrd="0" presId="urn:microsoft.com/office/officeart/2008/layout/PictureLineup"/>
    <dgm:cxn modelId="{6845907A-2D42-466B-B863-C03CA2C071FD}" type="presParOf" srcId="{6F44410D-8D14-49CF-9DDC-9E5ADCCB109F}" destId="{65168901-4E8E-499A-8856-01B2D0AF8C8A}" srcOrd="0" destOrd="0" presId="urn:microsoft.com/office/officeart/2008/layout/PictureLineup"/>
    <dgm:cxn modelId="{6432D6A9-AC05-4A6E-AE60-320A9F0BDD28}" type="presParOf" srcId="{6F44410D-8D14-49CF-9DDC-9E5ADCCB109F}" destId="{94B6B750-0BC6-47F4-9B43-D099D33B25FF}" srcOrd="1" destOrd="0" presId="urn:microsoft.com/office/officeart/2008/layout/PictureLineup"/>
    <dgm:cxn modelId="{C441436B-5D76-43C0-AE9E-0DEF953B179E}" type="presParOf" srcId="{6F44410D-8D14-49CF-9DDC-9E5ADCCB109F}" destId="{79F11ACF-D848-42F3-8F8A-4AD9C0ECF051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0C6CD364-97EB-4011-AEA0-410F609F33B6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1700A-AEBB-40B5-A5EF-6990565FBCA5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Upstream</a:t>
          </a:r>
        </a:p>
      </dgm:t>
    </dgm:pt>
    <dgm:pt modelId="{E25DCE9D-05C3-454E-B219-04C32419F2BC}" type="parTrans" cxnId="{95713B62-D4D2-4D24-A339-E39DE21306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87A8B7-30B3-4DCF-B822-6758FA6199A4}" type="sibTrans" cxnId="{95713B62-D4D2-4D24-A339-E39DE21306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D472889-83CF-48BF-B54D-8FA2EA57EC26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Coal shortage &amp; regulatory issues</a:t>
          </a:r>
        </a:p>
      </dgm:t>
    </dgm:pt>
    <dgm:pt modelId="{7A288D68-9CDD-4D86-8907-A19372A6247B}" type="parTrans" cxnId="{AE82BC81-1D5D-4B0A-BB63-485CA49D3B3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E962EFA-E1F4-48D1-B36B-B41750EE2A25}" type="sibTrans" cxnId="{AE82BC81-1D5D-4B0A-BB63-485CA49D3B3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3E7C0B7-70CB-4DD2-B1BA-272C65801D5E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Rail-road connectivity between mines and power plant</a:t>
          </a:r>
        </a:p>
      </dgm:t>
    </dgm:pt>
    <dgm:pt modelId="{4C3E28A3-4ACD-48A1-B2E6-466B9428F7D9}" type="parTrans" cxnId="{1046ABEA-2A69-4111-A5AB-ECCDE4FE8E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E91F7B9-86C9-43D2-A814-7EDABE25281F}" type="sibTrans" cxnId="{1046ABEA-2A69-4111-A5AB-ECCDE4FE8E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9DC9A98-8D5E-418E-9D2C-2E80E5B57A8D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Downstream</a:t>
          </a:r>
        </a:p>
      </dgm:t>
    </dgm:pt>
    <dgm:pt modelId="{27D80C34-A9D2-4D09-AF8A-4BED49A252BD}" type="parTrans" cxnId="{8A7E7CE6-D187-4237-9C40-CA8185B7B46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A2BF4AA-31E7-4770-8F8B-71C8A02F187F}" type="sibTrans" cxnId="{8A7E7CE6-D187-4237-9C40-CA8185B7B46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40EC593-8C6F-49DC-A25F-C71EC0953895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Discoms: debt problems (more in Infra-lecture)</a:t>
          </a:r>
        </a:p>
      </dgm:t>
    </dgm:pt>
    <dgm:pt modelId="{F7C842FA-444C-40EA-A60B-A2EFD67F1A03}" type="parTrans" cxnId="{8E9EA1F5-CC16-4324-B5D7-DA3627BF754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52CA3EC-02AC-4274-860C-2F86DBB679C0}" type="sibTrans" cxnId="{8E9EA1F5-CC16-4324-B5D7-DA3627BF754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6FC0993-EA11-498C-8BA7-0C4E236B4502}" type="pres">
      <dgm:prSet presAssocID="{0C6CD364-97EB-4011-AEA0-410F609F33B6}" presName="compositeShape" presStyleCnt="0">
        <dgm:presLayoutVars>
          <dgm:chMax val="2"/>
          <dgm:dir/>
          <dgm:resizeHandles val="exact"/>
        </dgm:presLayoutVars>
      </dgm:prSet>
      <dgm:spPr/>
    </dgm:pt>
    <dgm:pt modelId="{E12F6151-D43A-4487-B3DF-B47B50FB43B2}" type="pres">
      <dgm:prSet presAssocID="{0741700A-AEBB-40B5-A5EF-6990565FBCA5}" presName="upArrow" presStyleLbl="node1" presStyleIdx="0" presStyleCnt="2"/>
      <dgm:spPr/>
    </dgm:pt>
    <dgm:pt modelId="{05112310-7117-470C-A2B2-F80E899F415B}" type="pres">
      <dgm:prSet presAssocID="{0741700A-AEBB-40B5-A5EF-6990565FBCA5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24B924AF-F6D1-411C-A09B-C3976798B3B7}" type="pres">
      <dgm:prSet presAssocID="{79DC9A98-8D5E-418E-9D2C-2E80E5B57A8D}" presName="downArrow" presStyleLbl="node1" presStyleIdx="1" presStyleCnt="2"/>
      <dgm:spPr/>
    </dgm:pt>
    <dgm:pt modelId="{F5AD1DE4-C60F-4C85-9462-767BD8F17E1F}" type="pres">
      <dgm:prSet presAssocID="{79DC9A98-8D5E-418E-9D2C-2E80E5B57A8D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C1E20987-15BC-4A10-A54A-8CCFCC896451}" type="presOf" srcId="{B40EC593-8C6F-49DC-A25F-C71EC0953895}" destId="{F5AD1DE4-C60F-4C85-9462-767BD8F17E1F}" srcOrd="0" destOrd="1" presId="urn:microsoft.com/office/officeart/2005/8/layout/arrow4"/>
    <dgm:cxn modelId="{F7489D50-8A93-4344-9968-B7500B368C7A}" type="presOf" srcId="{D3E7C0B7-70CB-4DD2-B1BA-272C65801D5E}" destId="{05112310-7117-470C-A2B2-F80E899F415B}" srcOrd="0" destOrd="2" presId="urn:microsoft.com/office/officeart/2005/8/layout/arrow4"/>
    <dgm:cxn modelId="{AE82BC81-1D5D-4B0A-BB63-485CA49D3B33}" srcId="{0741700A-AEBB-40B5-A5EF-6990565FBCA5}" destId="{ED472889-83CF-48BF-B54D-8FA2EA57EC26}" srcOrd="0" destOrd="0" parTransId="{7A288D68-9CDD-4D86-8907-A19372A6247B}" sibTransId="{BE962EFA-E1F4-48D1-B36B-B41750EE2A25}"/>
    <dgm:cxn modelId="{E21515C4-0B19-4DA9-BAFD-98AAC298D4B2}" type="presOf" srcId="{0741700A-AEBB-40B5-A5EF-6990565FBCA5}" destId="{05112310-7117-470C-A2B2-F80E899F415B}" srcOrd="0" destOrd="0" presId="urn:microsoft.com/office/officeart/2005/8/layout/arrow4"/>
    <dgm:cxn modelId="{6051D486-351A-45BE-9CE2-D774643302AA}" type="presOf" srcId="{0C6CD364-97EB-4011-AEA0-410F609F33B6}" destId="{36FC0993-EA11-498C-8BA7-0C4E236B4502}" srcOrd="0" destOrd="0" presId="urn:microsoft.com/office/officeart/2005/8/layout/arrow4"/>
    <dgm:cxn modelId="{8A7E7CE6-D187-4237-9C40-CA8185B7B46D}" srcId="{0C6CD364-97EB-4011-AEA0-410F609F33B6}" destId="{79DC9A98-8D5E-418E-9D2C-2E80E5B57A8D}" srcOrd="1" destOrd="0" parTransId="{27D80C34-A9D2-4D09-AF8A-4BED49A252BD}" sibTransId="{AA2BF4AA-31E7-4770-8F8B-71C8A02F187F}"/>
    <dgm:cxn modelId="{95713B62-D4D2-4D24-A339-E39DE21306F8}" srcId="{0C6CD364-97EB-4011-AEA0-410F609F33B6}" destId="{0741700A-AEBB-40B5-A5EF-6990565FBCA5}" srcOrd="0" destOrd="0" parTransId="{E25DCE9D-05C3-454E-B219-04C32419F2BC}" sibTransId="{1E87A8B7-30B3-4DCF-B822-6758FA6199A4}"/>
    <dgm:cxn modelId="{278552CF-6757-4884-AE63-ABDE2EC00834}" type="presOf" srcId="{79DC9A98-8D5E-418E-9D2C-2E80E5B57A8D}" destId="{F5AD1DE4-C60F-4C85-9462-767BD8F17E1F}" srcOrd="0" destOrd="0" presId="urn:microsoft.com/office/officeart/2005/8/layout/arrow4"/>
    <dgm:cxn modelId="{4A67BF6C-C0FB-4A1B-88F1-586478629EC5}" type="presOf" srcId="{ED472889-83CF-48BF-B54D-8FA2EA57EC26}" destId="{05112310-7117-470C-A2B2-F80E899F415B}" srcOrd="0" destOrd="1" presId="urn:microsoft.com/office/officeart/2005/8/layout/arrow4"/>
    <dgm:cxn modelId="{8E9EA1F5-CC16-4324-B5D7-DA3627BF7543}" srcId="{79DC9A98-8D5E-418E-9D2C-2E80E5B57A8D}" destId="{B40EC593-8C6F-49DC-A25F-C71EC0953895}" srcOrd="0" destOrd="0" parTransId="{F7C842FA-444C-40EA-A60B-A2EFD67F1A03}" sibTransId="{F52CA3EC-02AC-4274-860C-2F86DBB679C0}"/>
    <dgm:cxn modelId="{1046ABEA-2A69-4111-A5AB-ECCDE4FE8E56}" srcId="{0741700A-AEBB-40B5-A5EF-6990565FBCA5}" destId="{D3E7C0B7-70CB-4DD2-B1BA-272C65801D5E}" srcOrd="1" destOrd="0" parTransId="{4C3E28A3-4ACD-48A1-B2E6-466B9428F7D9}" sibTransId="{CE91F7B9-86C9-43D2-A814-7EDABE25281F}"/>
    <dgm:cxn modelId="{0EA14193-A513-4194-A428-C4EFA4928D99}" type="presParOf" srcId="{36FC0993-EA11-498C-8BA7-0C4E236B4502}" destId="{E12F6151-D43A-4487-B3DF-B47B50FB43B2}" srcOrd="0" destOrd="0" presId="urn:microsoft.com/office/officeart/2005/8/layout/arrow4"/>
    <dgm:cxn modelId="{8F1CCCA9-CED1-4617-AAA2-F7AE8C26D1B4}" type="presParOf" srcId="{36FC0993-EA11-498C-8BA7-0C4E236B4502}" destId="{05112310-7117-470C-A2B2-F80E899F415B}" srcOrd="1" destOrd="0" presId="urn:microsoft.com/office/officeart/2005/8/layout/arrow4"/>
    <dgm:cxn modelId="{B9270BE2-C210-4D35-9A5F-E5139A85229C}" type="presParOf" srcId="{36FC0993-EA11-498C-8BA7-0C4E236B4502}" destId="{24B924AF-F6D1-411C-A09B-C3976798B3B7}" srcOrd="2" destOrd="0" presId="urn:microsoft.com/office/officeart/2005/8/layout/arrow4"/>
    <dgm:cxn modelId="{04973633-810B-4826-BB95-2DC1EE647CD1}" type="presParOf" srcId="{36FC0993-EA11-498C-8BA7-0C4E236B4502}" destId="{F5AD1DE4-C60F-4C85-9462-767BD8F17E1F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B60D705-8EBD-4721-9484-14A3A891D93D}" type="doc">
      <dgm:prSet loTypeId="urn:microsoft.com/office/officeart/2005/8/layout/equation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539933C-F529-44A8-B2E2-29E544F716EE}">
      <dgm:prSet phldrT="[Text]" custT="1"/>
      <dgm:spPr/>
      <dgm:t>
        <a:bodyPr/>
        <a:lstStyle/>
        <a:p>
          <a:r>
            <a:rPr lang="en-US" sz="3200" dirty="0"/>
            <a:t>Equity (Owners/ Proprietors)</a:t>
          </a:r>
        </a:p>
      </dgm:t>
    </dgm:pt>
    <dgm:pt modelId="{A6D4CCAB-B082-4129-93F3-A98F71A2E848}" type="parTrans" cxnId="{09F50059-D9A5-4F99-B94B-24CABCBC41B2}">
      <dgm:prSet/>
      <dgm:spPr/>
      <dgm:t>
        <a:bodyPr/>
        <a:lstStyle/>
        <a:p>
          <a:endParaRPr lang="en-US"/>
        </a:p>
      </dgm:t>
    </dgm:pt>
    <dgm:pt modelId="{5EFD5E31-1DF1-46DF-9153-6157609492B9}" type="sibTrans" cxnId="{09F50059-D9A5-4F99-B94B-24CABCBC41B2}">
      <dgm:prSet/>
      <dgm:spPr/>
      <dgm:t>
        <a:bodyPr/>
        <a:lstStyle/>
        <a:p>
          <a:endParaRPr lang="en-US"/>
        </a:p>
      </dgm:t>
    </dgm:pt>
    <dgm:pt modelId="{F2CA81F3-E5D7-49E8-AB9C-94D7A19CFB0A}">
      <dgm:prSet phldrT="[Text]" custT="1"/>
      <dgm:spPr/>
      <dgm:t>
        <a:bodyPr/>
        <a:lstStyle/>
        <a:p>
          <a:r>
            <a:rPr lang="en-US" sz="2400" dirty="0"/>
            <a:t>Bonds/Debentures/Loan</a:t>
          </a:r>
        </a:p>
      </dgm:t>
    </dgm:pt>
    <dgm:pt modelId="{054C89C4-8C4E-494F-9D17-6AC19566BD9F}" type="parTrans" cxnId="{CE15AAD9-1EED-4F0B-88EA-211B6E39FD80}">
      <dgm:prSet/>
      <dgm:spPr/>
      <dgm:t>
        <a:bodyPr/>
        <a:lstStyle/>
        <a:p>
          <a:endParaRPr lang="en-US"/>
        </a:p>
      </dgm:t>
    </dgm:pt>
    <dgm:pt modelId="{E3A46D38-EFFB-4486-AD91-262917C16004}" type="sibTrans" cxnId="{CE15AAD9-1EED-4F0B-88EA-211B6E39FD80}">
      <dgm:prSet/>
      <dgm:spPr/>
      <dgm:t>
        <a:bodyPr/>
        <a:lstStyle/>
        <a:p>
          <a:endParaRPr lang="en-US"/>
        </a:p>
      </dgm:t>
    </dgm:pt>
    <dgm:pt modelId="{67E7EDD3-C173-4FC5-8AE4-F6304EC95922}">
      <dgm:prSet phldrT="[Text]" custT="1"/>
      <dgm:spPr/>
      <dgm:t>
        <a:bodyPr/>
        <a:lstStyle/>
        <a:p>
          <a:r>
            <a:rPr lang="en-US" sz="2400" dirty="0"/>
            <a:t>Must pay interest, principal irrespective of profit / loss</a:t>
          </a:r>
        </a:p>
      </dgm:t>
    </dgm:pt>
    <dgm:pt modelId="{0E820C29-2F4D-4EB5-A358-C2B9FB9A380F}" type="parTrans" cxnId="{1ED69AF5-FF4C-4E34-B3E6-5CF5B8715B55}">
      <dgm:prSet/>
      <dgm:spPr/>
      <dgm:t>
        <a:bodyPr/>
        <a:lstStyle/>
        <a:p>
          <a:endParaRPr lang="en-US"/>
        </a:p>
      </dgm:t>
    </dgm:pt>
    <dgm:pt modelId="{60D231B9-1B75-4A45-8169-C90A77E60894}" type="sibTrans" cxnId="{1ED69AF5-FF4C-4E34-B3E6-5CF5B8715B55}">
      <dgm:prSet/>
      <dgm:spPr/>
      <dgm:t>
        <a:bodyPr/>
        <a:lstStyle/>
        <a:p>
          <a:endParaRPr lang="en-US"/>
        </a:p>
      </dgm:t>
    </dgm:pt>
    <dgm:pt modelId="{C01D2CAF-437D-48D0-B562-4D3BCFECAAE2}">
      <dgm:prSet phldrT="[Text]" custT="1"/>
      <dgm:spPr/>
      <dgm:t>
        <a:bodyPr/>
        <a:lstStyle/>
        <a:p>
          <a:r>
            <a:rPr lang="en-US" sz="2400" dirty="0"/>
            <a:t>Partnership, IPO-Shares, VCF, Angel Investor</a:t>
          </a:r>
        </a:p>
      </dgm:t>
    </dgm:pt>
    <dgm:pt modelId="{85AE3FEA-B46E-44F6-B6E0-94A4567A916C}" type="parTrans" cxnId="{5CFD616D-8BA0-454B-AF0C-1A096F49C93F}">
      <dgm:prSet/>
      <dgm:spPr/>
      <dgm:t>
        <a:bodyPr/>
        <a:lstStyle/>
        <a:p>
          <a:endParaRPr lang="en-US"/>
        </a:p>
      </dgm:t>
    </dgm:pt>
    <dgm:pt modelId="{9D903D61-589F-4D89-B378-1C8CD477978D}" type="sibTrans" cxnId="{5CFD616D-8BA0-454B-AF0C-1A096F49C93F}">
      <dgm:prSet/>
      <dgm:spPr/>
      <dgm:t>
        <a:bodyPr/>
        <a:lstStyle/>
        <a:p>
          <a:endParaRPr lang="en-US"/>
        </a:p>
      </dgm:t>
    </dgm:pt>
    <dgm:pt modelId="{E7126D25-4062-4666-B96D-765D88C76B36}">
      <dgm:prSet phldrT="[Text]" custT="1"/>
      <dgm:spPr/>
      <dgm:t>
        <a:bodyPr/>
        <a:lstStyle/>
        <a:p>
          <a:r>
            <a:rPr lang="en-US" sz="2400" dirty="0"/>
            <a:t>Dividend if profit</a:t>
          </a:r>
        </a:p>
      </dgm:t>
    </dgm:pt>
    <dgm:pt modelId="{524355BA-53B2-4939-9512-14A350BEBBE5}" type="parTrans" cxnId="{D1E0C8C3-86D2-4288-85D0-5E4311D1B328}">
      <dgm:prSet/>
      <dgm:spPr/>
      <dgm:t>
        <a:bodyPr/>
        <a:lstStyle/>
        <a:p>
          <a:endParaRPr lang="en-US"/>
        </a:p>
      </dgm:t>
    </dgm:pt>
    <dgm:pt modelId="{969E8D9D-3A66-40DB-B9D9-DB2F66263C67}" type="sibTrans" cxnId="{D1E0C8C3-86D2-4288-85D0-5E4311D1B328}">
      <dgm:prSet/>
      <dgm:spPr/>
      <dgm:t>
        <a:bodyPr/>
        <a:lstStyle/>
        <a:p>
          <a:endParaRPr lang="en-US"/>
        </a:p>
      </dgm:t>
    </dgm:pt>
    <dgm:pt modelId="{40B60BB6-3F2C-4BCC-B55A-B11F9A16B161}">
      <dgm:prSet phldrT="[Text]" custT="1"/>
      <dgm:spPr/>
      <dgm:t>
        <a:bodyPr/>
        <a:lstStyle/>
        <a:p>
          <a:r>
            <a:rPr lang="en-US" sz="2400" dirty="0"/>
            <a:t>Last claim during liquidation</a:t>
          </a:r>
        </a:p>
      </dgm:t>
    </dgm:pt>
    <dgm:pt modelId="{F56C002E-CAED-4DB8-977C-F8F12100770E}" type="parTrans" cxnId="{D8F67D33-85A2-43EB-99AB-5E84E61E6858}">
      <dgm:prSet/>
      <dgm:spPr/>
      <dgm:t>
        <a:bodyPr/>
        <a:lstStyle/>
        <a:p>
          <a:endParaRPr lang="en-US"/>
        </a:p>
      </dgm:t>
    </dgm:pt>
    <dgm:pt modelId="{BD50ABA8-379C-4F81-B2FA-2CF15B661A24}" type="sibTrans" cxnId="{D8F67D33-85A2-43EB-99AB-5E84E61E6858}">
      <dgm:prSet/>
      <dgm:spPr/>
      <dgm:t>
        <a:bodyPr/>
        <a:lstStyle/>
        <a:p>
          <a:endParaRPr lang="en-US"/>
        </a:p>
      </dgm:t>
    </dgm:pt>
    <dgm:pt modelId="{C420D743-F131-49C4-B5A4-65D4281A2F15}">
      <dgm:prSet phldrT="[Text]" custT="1"/>
      <dgm:spPr/>
      <dgm:t>
        <a:bodyPr/>
        <a:lstStyle/>
        <a:p>
          <a:r>
            <a:rPr lang="en-US" sz="2400" dirty="0"/>
            <a:t>First claim during liquidation</a:t>
          </a:r>
        </a:p>
      </dgm:t>
    </dgm:pt>
    <dgm:pt modelId="{259F1B41-4C8F-4A31-9551-D705BE7C4746}" type="parTrans" cxnId="{6E015C29-A0FD-4E53-A370-262C6671F3FF}">
      <dgm:prSet/>
      <dgm:spPr/>
      <dgm:t>
        <a:bodyPr/>
        <a:lstStyle/>
        <a:p>
          <a:endParaRPr lang="en-US"/>
        </a:p>
      </dgm:t>
    </dgm:pt>
    <dgm:pt modelId="{22E1979E-5902-41E1-B5CF-063D62E1EA19}" type="sibTrans" cxnId="{6E015C29-A0FD-4E53-A370-262C6671F3FF}">
      <dgm:prSet/>
      <dgm:spPr/>
      <dgm:t>
        <a:bodyPr/>
        <a:lstStyle/>
        <a:p>
          <a:endParaRPr lang="en-US"/>
        </a:p>
      </dgm:t>
    </dgm:pt>
    <dgm:pt modelId="{9143E01B-488D-4FF5-9817-1E37C7F7D5C8}">
      <dgm:prSet phldrT="[Text]" custT="1"/>
      <dgm:spPr/>
      <dgm:t>
        <a:bodyPr/>
        <a:lstStyle/>
        <a:p>
          <a:r>
            <a:rPr lang="en-US" sz="3200" dirty="0"/>
            <a:t>Debt (Creditors)</a:t>
          </a:r>
        </a:p>
      </dgm:t>
    </dgm:pt>
    <dgm:pt modelId="{5DE160D3-4904-44FF-B1B2-251584CF67A9}" type="parTrans" cxnId="{042C847F-9607-4ED6-82BD-83834F9C8196}">
      <dgm:prSet/>
      <dgm:spPr/>
      <dgm:t>
        <a:bodyPr/>
        <a:lstStyle/>
        <a:p>
          <a:endParaRPr lang="en-US"/>
        </a:p>
      </dgm:t>
    </dgm:pt>
    <dgm:pt modelId="{B749BAC2-9302-4D00-8B0A-4A560C96D933}" type="sibTrans" cxnId="{042C847F-9607-4ED6-82BD-83834F9C8196}">
      <dgm:prSet/>
      <dgm:spPr/>
      <dgm:t>
        <a:bodyPr/>
        <a:lstStyle/>
        <a:p>
          <a:endParaRPr lang="en-US"/>
        </a:p>
      </dgm:t>
    </dgm:pt>
    <dgm:pt modelId="{1B7371BC-E73A-463F-8465-3B283ED14738}">
      <dgm:prSet phldrT="[Text]"/>
      <dgm:spPr/>
      <dgm:t>
        <a:bodyPr/>
        <a:lstStyle/>
        <a:p>
          <a:r>
            <a:rPr lang="en-US" dirty="0"/>
            <a:t>Capital</a:t>
          </a:r>
        </a:p>
      </dgm:t>
    </dgm:pt>
    <dgm:pt modelId="{555E5CB2-D4CB-4DFB-BD33-2F1642DDC335}" type="parTrans" cxnId="{75C6D902-26E2-4C69-9A29-A92F51DFC1B3}">
      <dgm:prSet/>
      <dgm:spPr/>
      <dgm:t>
        <a:bodyPr/>
        <a:lstStyle/>
        <a:p>
          <a:endParaRPr lang="en-US"/>
        </a:p>
      </dgm:t>
    </dgm:pt>
    <dgm:pt modelId="{4DBE5DAB-28C6-44E9-919E-7073A29A7434}" type="sibTrans" cxnId="{75C6D902-26E2-4C69-9A29-A92F51DFC1B3}">
      <dgm:prSet/>
      <dgm:spPr/>
      <dgm:t>
        <a:bodyPr/>
        <a:lstStyle/>
        <a:p>
          <a:endParaRPr lang="en-US"/>
        </a:p>
      </dgm:t>
    </dgm:pt>
    <dgm:pt modelId="{45865364-5E62-46B9-B609-EEA1B5720756}" type="pres">
      <dgm:prSet presAssocID="{CB60D705-8EBD-4721-9484-14A3A891D93D}" presName="Name0" presStyleCnt="0">
        <dgm:presLayoutVars>
          <dgm:dir/>
          <dgm:resizeHandles val="exact"/>
        </dgm:presLayoutVars>
      </dgm:prSet>
      <dgm:spPr/>
    </dgm:pt>
    <dgm:pt modelId="{4362173B-931C-4F4E-B6F6-79B1B87618DC}" type="pres">
      <dgm:prSet presAssocID="{CB60D705-8EBD-4721-9484-14A3A891D93D}" presName="vNodes" presStyleCnt="0"/>
      <dgm:spPr/>
    </dgm:pt>
    <dgm:pt modelId="{D6036C3F-D56B-4312-A7AD-4441E553504B}" type="pres">
      <dgm:prSet presAssocID="{9143E01B-488D-4FF5-9817-1E37C7F7D5C8}" presName="node" presStyleLbl="node1" presStyleIdx="0" presStyleCnt="3" custScaleX="384164">
        <dgm:presLayoutVars>
          <dgm:bulletEnabled val="1"/>
        </dgm:presLayoutVars>
      </dgm:prSet>
      <dgm:spPr>
        <a:prstGeom prst="rect">
          <a:avLst/>
        </a:prstGeom>
      </dgm:spPr>
    </dgm:pt>
    <dgm:pt modelId="{9098C8F5-5C09-4DAA-BBBF-5770DB30E6D9}" type="pres">
      <dgm:prSet presAssocID="{B749BAC2-9302-4D00-8B0A-4A560C96D933}" presName="spacerT" presStyleCnt="0"/>
      <dgm:spPr/>
    </dgm:pt>
    <dgm:pt modelId="{41182341-F5B8-4BD0-87A8-794992ACFDDB}" type="pres">
      <dgm:prSet presAssocID="{B749BAC2-9302-4D00-8B0A-4A560C96D933}" presName="sibTrans" presStyleLbl="sibTrans2D1" presStyleIdx="0" presStyleCnt="2"/>
      <dgm:spPr/>
    </dgm:pt>
    <dgm:pt modelId="{639DA8D4-3345-4B69-ACD1-51CDBF7F5282}" type="pres">
      <dgm:prSet presAssocID="{B749BAC2-9302-4D00-8B0A-4A560C96D933}" presName="spacerB" presStyleCnt="0"/>
      <dgm:spPr/>
    </dgm:pt>
    <dgm:pt modelId="{8EFCEF14-3E32-4CA5-BCDC-DFF99901E62F}" type="pres">
      <dgm:prSet presAssocID="{B539933C-F529-44A8-B2E2-29E544F716EE}" presName="node" presStyleLbl="node1" presStyleIdx="1" presStyleCnt="3" custScaleX="384164">
        <dgm:presLayoutVars>
          <dgm:bulletEnabled val="1"/>
        </dgm:presLayoutVars>
      </dgm:prSet>
      <dgm:spPr>
        <a:prstGeom prst="rect">
          <a:avLst/>
        </a:prstGeom>
      </dgm:spPr>
    </dgm:pt>
    <dgm:pt modelId="{5D01192C-B3FC-4ED7-A559-1D423F422656}" type="pres">
      <dgm:prSet presAssocID="{CB60D705-8EBD-4721-9484-14A3A891D93D}" presName="sibTransLast" presStyleLbl="sibTrans2D1" presStyleIdx="1" presStyleCnt="2"/>
      <dgm:spPr/>
    </dgm:pt>
    <dgm:pt modelId="{55FC6853-D164-4636-B8D0-362113537943}" type="pres">
      <dgm:prSet presAssocID="{CB60D705-8EBD-4721-9484-14A3A891D93D}" presName="connectorText" presStyleLbl="sibTrans2D1" presStyleIdx="1" presStyleCnt="2"/>
      <dgm:spPr/>
    </dgm:pt>
    <dgm:pt modelId="{0E4FD7BB-4646-4D6A-B32B-94674C6F6A95}" type="pres">
      <dgm:prSet presAssocID="{CB60D705-8EBD-4721-9484-14A3A891D93D}" presName="lastNode" presStyleLbl="node1" presStyleIdx="2" presStyleCnt="3" custScaleX="80373" custScaleY="38686">
        <dgm:presLayoutVars>
          <dgm:bulletEnabled val="1"/>
        </dgm:presLayoutVars>
      </dgm:prSet>
      <dgm:spPr/>
    </dgm:pt>
  </dgm:ptLst>
  <dgm:cxnLst>
    <dgm:cxn modelId="{422E3237-83CE-45A5-B77E-88B339A60215}" type="presOf" srcId="{40B60BB6-3F2C-4BCC-B55A-B11F9A16B161}" destId="{8EFCEF14-3E32-4CA5-BCDC-DFF99901E62F}" srcOrd="0" destOrd="3" presId="urn:microsoft.com/office/officeart/2005/8/layout/equation2"/>
    <dgm:cxn modelId="{0CC92966-40A2-4BC5-87C8-4232CCD07469}" type="presOf" srcId="{C01D2CAF-437D-48D0-B562-4D3BCFECAAE2}" destId="{8EFCEF14-3E32-4CA5-BCDC-DFF99901E62F}" srcOrd="0" destOrd="1" presId="urn:microsoft.com/office/officeart/2005/8/layout/equation2"/>
    <dgm:cxn modelId="{CA991934-40A6-4DB9-887D-8604166C41A5}" type="presOf" srcId="{67E7EDD3-C173-4FC5-8AE4-F6304EC95922}" destId="{D6036C3F-D56B-4312-A7AD-4441E553504B}" srcOrd="0" destOrd="2" presId="urn:microsoft.com/office/officeart/2005/8/layout/equation2"/>
    <dgm:cxn modelId="{5B90CBE1-43A2-4CFF-BF60-7E4F3CB148F2}" type="presOf" srcId="{E7126D25-4062-4666-B96D-765D88C76B36}" destId="{8EFCEF14-3E32-4CA5-BCDC-DFF99901E62F}" srcOrd="0" destOrd="2" presId="urn:microsoft.com/office/officeart/2005/8/layout/equation2"/>
    <dgm:cxn modelId="{042C847F-9607-4ED6-82BD-83834F9C8196}" srcId="{CB60D705-8EBD-4721-9484-14A3A891D93D}" destId="{9143E01B-488D-4FF5-9817-1E37C7F7D5C8}" srcOrd="0" destOrd="0" parTransId="{5DE160D3-4904-44FF-B1B2-251584CF67A9}" sibTransId="{B749BAC2-9302-4D00-8B0A-4A560C96D933}"/>
    <dgm:cxn modelId="{09F50059-D9A5-4F99-B94B-24CABCBC41B2}" srcId="{CB60D705-8EBD-4721-9484-14A3A891D93D}" destId="{B539933C-F529-44A8-B2E2-29E544F716EE}" srcOrd="1" destOrd="0" parTransId="{A6D4CCAB-B082-4129-93F3-A98F71A2E848}" sibTransId="{5EFD5E31-1DF1-46DF-9153-6157609492B9}"/>
    <dgm:cxn modelId="{5EE0890A-1365-4DE6-820D-84406502E8FB}" type="presOf" srcId="{CB60D705-8EBD-4721-9484-14A3A891D93D}" destId="{45865364-5E62-46B9-B609-EEA1B5720756}" srcOrd="0" destOrd="0" presId="urn:microsoft.com/office/officeart/2005/8/layout/equation2"/>
    <dgm:cxn modelId="{B3399806-5A94-4958-9797-4EC9F3DED718}" type="presOf" srcId="{5EFD5E31-1DF1-46DF-9153-6157609492B9}" destId="{55FC6853-D164-4636-B8D0-362113537943}" srcOrd="1" destOrd="0" presId="urn:microsoft.com/office/officeart/2005/8/layout/equation2"/>
    <dgm:cxn modelId="{D1E0C8C3-86D2-4288-85D0-5E4311D1B328}" srcId="{B539933C-F529-44A8-B2E2-29E544F716EE}" destId="{E7126D25-4062-4666-B96D-765D88C76B36}" srcOrd="1" destOrd="0" parTransId="{524355BA-53B2-4939-9512-14A350BEBBE5}" sibTransId="{969E8D9D-3A66-40DB-B9D9-DB2F66263C67}"/>
    <dgm:cxn modelId="{3C8B98D8-4665-4FDA-86F8-7A16AABF7E37}" type="presOf" srcId="{1B7371BC-E73A-463F-8465-3B283ED14738}" destId="{0E4FD7BB-4646-4D6A-B32B-94674C6F6A95}" srcOrd="0" destOrd="0" presId="urn:microsoft.com/office/officeart/2005/8/layout/equation2"/>
    <dgm:cxn modelId="{2E9B3DF6-D023-4EFF-8B5A-C0852799223E}" type="presOf" srcId="{B539933C-F529-44A8-B2E2-29E544F716EE}" destId="{8EFCEF14-3E32-4CA5-BCDC-DFF99901E62F}" srcOrd="0" destOrd="0" presId="urn:microsoft.com/office/officeart/2005/8/layout/equation2"/>
    <dgm:cxn modelId="{5E52D543-27F9-45F7-A398-42D4D8846735}" type="presOf" srcId="{F2CA81F3-E5D7-49E8-AB9C-94D7A19CFB0A}" destId="{D6036C3F-D56B-4312-A7AD-4441E553504B}" srcOrd="0" destOrd="1" presId="urn:microsoft.com/office/officeart/2005/8/layout/equation2"/>
    <dgm:cxn modelId="{75C6D902-26E2-4C69-9A29-A92F51DFC1B3}" srcId="{CB60D705-8EBD-4721-9484-14A3A891D93D}" destId="{1B7371BC-E73A-463F-8465-3B283ED14738}" srcOrd="2" destOrd="0" parTransId="{555E5CB2-D4CB-4DFB-BD33-2F1642DDC335}" sibTransId="{4DBE5DAB-28C6-44E9-919E-7073A29A7434}"/>
    <dgm:cxn modelId="{A4AC01F5-897E-4D40-8957-1DEB2978BCEC}" type="presOf" srcId="{B749BAC2-9302-4D00-8B0A-4A560C96D933}" destId="{41182341-F5B8-4BD0-87A8-794992ACFDDB}" srcOrd="0" destOrd="0" presId="urn:microsoft.com/office/officeart/2005/8/layout/equation2"/>
    <dgm:cxn modelId="{6E015C29-A0FD-4E53-A370-262C6671F3FF}" srcId="{9143E01B-488D-4FF5-9817-1E37C7F7D5C8}" destId="{C420D743-F131-49C4-B5A4-65D4281A2F15}" srcOrd="2" destOrd="0" parTransId="{259F1B41-4C8F-4A31-9551-D705BE7C4746}" sibTransId="{22E1979E-5902-41E1-B5CF-063D62E1EA19}"/>
    <dgm:cxn modelId="{A319FB6F-D4D9-4554-A608-57DE371F236D}" type="presOf" srcId="{5EFD5E31-1DF1-46DF-9153-6157609492B9}" destId="{5D01192C-B3FC-4ED7-A559-1D423F422656}" srcOrd="0" destOrd="0" presId="urn:microsoft.com/office/officeart/2005/8/layout/equation2"/>
    <dgm:cxn modelId="{D8F67D33-85A2-43EB-99AB-5E84E61E6858}" srcId="{B539933C-F529-44A8-B2E2-29E544F716EE}" destId="{40B60BB6-3F2C-4BCC-B55A-B11F9A16B161}" srcOrd="2" destOrd="0" parTransId="{F56C002E-CAED-4DB8-977C-F8F12100770E}" sibTransId="{BD50ABA8-379C-4F81-B2FA-2CF15B661A24}"/>
    <dgm:cxn modelId="{AC54CC92-6B43-4C53-87D7-8B1C4287B13A}" type="presOf" srcId="{9143E01B-488D-4FF5-9817-1E37C7F7D5C8}" destId="{D6036C3F-D56B-4312-A7AD-4441E553504B}" srcOrd="0" destOrd="0" presId="urn:microsoft.com/office/officeart/2005/8/layout/equation2"/>
    <dgm:cxn modelId="{5CFD616D-8BA0-454B-AF0C-1A096F49C93F}" srcId="{B539933C-F529-44A8-B2E2-29E544F716EE}" destId="{C01D2CAF-437D-48D0-B562-4D3BCFECAAE2}" srcOrd="0" destOrd="0" parTransId="{85AE3FEA-B46E-44F6-B6E0-94A4567A916C}" sibTransId="{9D903D61-589F-4D89-B378-1C8CD477978D}"/>
    <dgm:cxn modelId="{CE15AAD9-1EED-4F0B-88EA-211B6E39FD80}" srcId="{9143E01B-488D-4FF5-9817-1E37C7F7D5C8}" destId="{F2CA81F3-E5D7-49E8-AB9C-94D7A19CFB0A}" srcOrd="0" destOrd="0" parTransId="{054C89C4-8C4E-494F-9D17-6AC19566BD9F}" sibTransId="{E3A46D38-EFFB-4486-AD91-262917C16004}"/>
    <dgm:cxn modelId="{1ED69AF5-FF4C-4E34-B3E6-5CF5B8715B55}" srcId="{9143E01B-488D-4FF5-9817-1E37C7F7D5C8}" destId="{67E7EDD3-C173-4FC5-8AE4-F6304EC95922}" srcOrd="1" destOrd="0" parTransId="{0E820C29-2F4D-4EB5-A358-C2B9FB9A380F}" sibTransId="{60D231B9-1B75-4A45-8169-C90A77E60894}"/>
    <dgm:cxn modelId="{26053EBA-E048-4C97-B4FC-2B5D3AC971A4}" type="presOf" srcId="{C420D743-F131-49C4-B5A4-65D4281A2F15}" destId="{D6036C3F-D56B-4312-A7AD-4441E553504B}" srcOrd="0" destOrd="3" presId="urn:microsoft.com/office/officeart/2005/8/layout/equation2"/>
    <dgm:cxn modelId="{93393D14-A33C-4EC7-913A-9AB6E5042AD1}" type="presParOf" srcId="{45865364-5E62-46B9-B609-EEA1B5720756}" destId="{4362173B-931C-4F4E-B6F6-79B1B87618DC}" srcOrd="0" destOrd="0" presId="urn:microsoft.com/office/officeart/2005/8/layout/equation2"/>
    <dgm:cxn modelId="{B66DA173-E257-4E68-AF66-2142571A50FC}" type="presParOf" srcId="{4362173B-931C-4F4E-B6F6-79B1B87618DC}" destId="{D6036C3F-D56B-4312-A7AD-4441E553504B}" srcOrd="0" destOrd="0" presId="urn:microsoft.com/office/officeart/2005/8/layout/equation2"/>
    <dgm:cxn modelId="{AD3A9584-D106-4B1F-B4E3-37DE771D4858}" type="presParOf" srcId="{4362173B-931C-4F4E-B6F6-79B1B87618DC}" destId="{9098C8F5-5C09-4DAA-BBBF-5770DB30E6D9}" srcOrd="1" destOrd="0" presId="urn:microsoft.com/office/officeart/2005/8/layout/equation2"/>
    <dgm:cxn modelId="{E8ED18D2-7270-43C6-BB76-295E909D5F96}" type="presParOf" srcId="{4362173B-931C-4F4E-B6F6-79B1B87618DC}" destId="{41182341-F5B8-4BD0-87A8-794992ACFDDB}" srcOrd="2" destOrd="0" presId="urn:microsoft.com/office/officeart/2005/8/layout/equation2"/>
    <dgm:cxn modelId="{94BA606D-31FF-4D90-9F35-B6E9506A8328}" type="presParOf" srcId="{4362173B-931C-4F4E-B6F6-79B1B87618DC}" destId="{639DA8D4-3345-4B69-ACD1-51CDBF7F5282}" srcOrd="3" destOrd="0" presId="urn:microsoft.com/office/officeart/2005/8/layout/equation2"/>
    <dgm:cxn modelId="{C610B6D2-EFBB-4AEE-AB47-3C35D84B4FB7}" type="presParOf" srcId="{4362173B-931C-4F4E-B6F6-79B1B87618DC}" destId="{8EFCEF14-3E32-4CA5-BCDC-DFF99901E62F}" srcOrd="4" destOrd="0" presId="urn:microsoft.com/office/officeart/2005/8/layout/equation2"/>
    <dgm:cxn modelId="{238A9E55-4AB1-43D0-8A2C-C8E69BEF1A02}" type="presParOf" srcId="{45865364-5E62-46B9-B609-EEA1B5720756}" destId="{5D01192C-B3FC-4ED7-A559-1D423F422656}" srcOrd="1" destOrd="0" presId="urn:microsoft.com/office/officeart/2005/8/layout/equation2"/>
    <dgm:cxn modelId="{6957D287-A04B-43CD-A53C-61FD8564CD4C}" type="presParOf" srcId="{5D01192C-B3FC-4ED7-A559-1D423F422656}" destId="{55FC6853-D164-4636-B8D0-362113537943}" srcOrd="0" destOrd="0" presId="urn:microsoft.com/office/officeart/2005/8/layout/equation2"/>
    <dgm:cxn modelId="{6DBCA91A-EE5A-4B25-999B-43328C68AFE9}" type="presParOf" srcId="{45865364-5E62-46B9-B609-EEA1B5720756}" destId="{0E4FD7BB-4646-4D6A-B32B-94674C6F6A9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1C9FF9F-5228-442E-8B19-AC38F52F0BC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780BC7-7E53-4CF5-9DBE-5FE003C17ADE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4000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Public Sector Banks</a:t>
          </a:r>
        </a:p>
      </dgm:t>
    </dgm:pt>
    <dgm:pt modelId="{35A5029E-FF80-411B-AA50-D702A86A9BA0}" type="parTrans" cxnId="{C90DB5CA-EAD4-433E-8521-801639EFEC0A}">
      <dgm:prSet/>
      <dgm:spPr/>
      <dgm:t>
        <a:bodyPr/>
        <a:lstStyle/>
        <a:p>
          <a:endParaRPr lang="en-US"/>
        </a:p>
      </dgm:t>
    </dgm:pt>
    <dgm:pt modelId="{DCE4C61C-24F0-4C4B-8887-544AD64A09D4}" type="sibTrans" cxnId="{C90DB5CA-EAD4-433E-8521-801639EFEC0A}">
      <dgm:prSet/>
      <dgm:spPr/>
      <dgm:t>
        <a:bodyPr/>
        <a:lstStyle/>
        <a:p>
          <a:endParaRPr lang="en-US"/>
        </a:p>
      </dgm:t>
    </dgm:pt>
    <dgm:pt modelId="{5589559F-C09B-41D5-9FC2-22F4E7162F3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4000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Large Corporates</a:t>
          </a:r>
        </a:p>
      </dgm:t>
    </dgm:pt>
    <dgm:pt modelId="{8D273FC6-E0FF-4D9B-A0C2-69FC7367D5CD}" type="parTrans" cxnId="{DD40C7FA-8FDF-4A8C-9192-2AEF85980053}">
      <dgm:prSet/>
      <dgm:spPr/>
      <dgm:t>
        <a:bodyPr/>
        <a:lstStyle/>
        <a:p>
          <a:endParaRPr lang="en-US"/>
        </a:p>
      </dgm:t>
    </dgm:pt>
    <dgm:pt modelId="{558FAE50-46B9-45C3-B08D-B5D06876EF92}" type="sibTrans" cxnId="{DD40C7FA-8FDF-4A8C-9192-2AEF85980053}">
      <dgm:prSet/>
      <dgm:spPr/>
      <dgm:t>
        <a:bodyPr/>
        <a:lstStyle/>
        <a:p>
          <a:endParaRPr lang="en-US"/>
        </a:p>
      </dgm:t>
    </dgm:pt>
    <dgm:pt modelId="{17BFE7A6-2410-407C-BC58-A6DD173A60EF}" type="pres">
      <dgm:prSet presAssocID="{C1C9FF9F-5228-442E-8B19-AC38F52F0BC0}" presName="Name0" presStyleCnt="0">
        <dgm:presLayoutVars>
          <dgm:dir/>
          <dgm:resizeHandles val="exact"/>
        </dgm:presLayoutVars>
      </dgm:prSet>
      <dgm:spPr/>
    </dgm:pt>
    <dgm:pt modelId="{F445FDC0-5824-4BD7-A9C1-A07BC7A6E60A}" type="pres">
      <dgm:prSet presAssocID="{25780BC7-7E53-4CF5-9DBE-5FE003C17ADE}" presName="composite" presStyleCnt="0"/>
      <dgm:spPr/>
    </dgm:pt>
    <dgm:pt modelId="{99710515-2552-4CCA-BD17-255BBF70096F}" type="pres">
      <dgm:prSet presAssocID="{25780BC7-7E53-4CF5-9DBE-5FE003C17ADE}" presName="rect1" presStyleLbl="bgShp" presStyleIdx="0" presStyleCnt="2" custScaleX="85083" custLinFactNeighborY="141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F991B2A1-5343-44BD-974C-78C4D0D09297}" type="pres">
      <dgm:prSet presAssocID="{25780BC7-7E53-4CF5-9DBE-5FE003C17ADE}" presName="rect2" presStyleLbl="trBgShp" presStyleIdx="0" presStyleCnt="2" custLinFactNeighborX="-1334" custLinFactNeighborY="81497">
        <dgm:presLayoutVars>
          <dgm:bulletEnabled val="1"/>
        </dgm:presLayoutVars>
      </dgm:prSet>
      <dgm:spPr/>
    </dgm:pt>
    <dgm:pt modelId="{E50040B4-816E-4466-9AC7-52756DE57B49}" type="pres">
      <dgm:prSet presAssocID="{DCE4C61C-24F0-4C4B-8887-544AD64A09D4}" presName="sibTrans" presStyleCnt="0"/>
      <dgm:spPr/>
    </dgm:pt>
    <dgm:pt modelId="{72AD762D-7401-4867-8CB8-91FC41CD2CAC}" type="pres">
      <dgm:prSet presAssocID="{5589559F-C09B-41D5-9FC2-22F4E7162F3D}" presName="composite" presStyleCnt="0"/>
      <dgm:spPr/>
    </dgm:pt>
    <dgm:pt modelId="{154B366E-5244-4BB9-B3D3-37B2837DE518}" type="pres">
      <dgm:prSet presAssocID="{5589559F-C09B-41D5-9FC2-22F4E7162F3D}" presName="rect1" presStyleLbl="bgShp" presStyleIdx="1" presStyleCnt="2" custScaleX="89327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A181BB7-5311-4748-A676-0D8840A50810}" type="pres">
      <dgm:prSet presAssocID="{5589559F-C09B-41D5-9FC2-22F4E7162F3D}" presName="rect2" presStyleLbl="trBgShp" presStyleIdx="1" presStyleCnt="2" custLinFactNeighborX="-1335" custLinFactNeighborY="81497">
        <dgm:presLayoutVars>
          <dgm:bulletEnabled val="1"/>
        </dgm:presLayoutVars>
      </dgm:prSet>
      <dgm:spPr/>
    </dgm:pt>
  </dgm:ptLst>
  <dgm:cxnLst>
    <dgm:cxn modelId="{DD40C7FA-8FDF-4A8C-9192-2AEF85980053}" srcId="{C1C9FF9F-5228-442E-8B19-AC38F52F0BC0}" destId="{5589559F-C09B-41D5-9FC2-22F4E7162F3D}" srcOrd="1" destOrd="0" parTransId="{8D273FC6-E0FF-4D9B-A0C2-69FC7367D5CD}" sibTransId="{558FAE50-46B9-45C3-B08D-B5D06876EF92}"/>
    <dgm:cxn modelId="{E391D341-C26D-465F-A6C7-D82F5930D1C4}" type="presOf" srcId="{C1C9FF9F-5228-442E-8B19-AC38F52F0BC0}" destId="{17BFE7A6-2410-407C-BC58-A6DD173A60EF}" srcOrd="0" destOrd="0" presId="urn:microsoft.com/office/officeart/2008/layout/BendingPictureSemiTransparentText"/>
    <dgm:cxn modelId="{C90DB5CA-EAD4-433E-8521-801639EFEC0A}" srcId="{C1C9FF9F-5228-442E-8B19-AC38F52F0BC0}" destId="{25780BC7-7E53-4CF5-9DBE-5FE003C17ADE}" srcOrd="0" destOrd="0" parTransId="{35A5029E-FF80-411B-AA50-D702A86A9BA0}" sibTransId="{DCE4C61C-24F0-4C4B-8887-544AD64A09D4}"/>
    <dgm:cxn modelId="{8C36FB38-180A-4175-A60B-DF210CBFD5F1}" type="presOf" srcId="{5589559F-C09B-41D5-9FC2-22F4E7162F3D}" destId="{0A181BB7-5311-4748-A676-0D8840A50810}" srcOrd="0" destOrd="0" presId="urn:microsoft.com/office/officeart/2008/layout/BendingPictureSemiTransparentText"/>
    <dgm:cxn modelId="{098D20A1-D35B-4D8D-A97E-A17568E6C1C8}" type="presOf" srcId="{25780BC7-7E53-4CF5-9DBE-5FE003C17ADE}" destId="{F991B2A1-5343-44BD-974C-78C4D0D09297}" srcOrd="0" destOrd="0" presId="urn:microsoft.com/office/officeart/2008/layout/BendingPictureSemiTransparentText"/>
    <dgm:cxn modelId="{CF96193C-274C-4524-93F6-CA70F2DB6A3D}" type="presParOf" srcId="{17BFE7A6-2410-407C-BC58-A6DD173A60EF}" destId="{F445FDC0-5824-4BD7-A9C1-A07BC7A6E60A}" srcOrd="0" destOrd="0" presId="urn:microsoft.com/office/officeart/2008/layout/BendingPictureSemiTransparentText"/>
    <dgm:cxn modelId="{D9F65A83-CC1A-4A71-8F50-3F8A4D5715F8}" type="presParOf" srcId="{F445FDC0-5824-4BD7-A9C1-A07BC7A6E60A}" destId="{99710515-2552-4CCA-BD17-255BBF70096F}" srcOrd="0" destOrd="0" presId="urn:microsoft.com/office/officeart/2008/layout/BendingPictureSemiTransparentText"/>
    <dgm:cxn modelId="{AA859B8A-595D-44C5-9623-74A8AF649FC3}" type="presParOf" srcId="{F445FDC0-5824-4BD7-A9C1-A07BC7A6E60A}" destId="{F991B2A1-5343-44BD-974C-78C4D0D09297}" srcOrd="1" destOrd="0" presId="urn:microsoft.com/office/officeart/2008/layout/BendingPictureSemiTransparentText"/>
    <dgm:cxn modelId="{20BEEBA0-D63A-4619-A57F-0D517266E717}" type="presParOf" srcId="{17BFE7A6-2410-407C-BC58-A6DD173A60EF}" destId="{E50040B4-816E-4466-9AC7-52756DE57B49}" srcOrd="1" destOrd="0" presId="urn:microsoft.com/office/officeart/2008/layout/BendingPictureSemiTransparentText"/>
    <dgm:cxn modelId="{66BB4ADF-039E-422F-ADD8-33204EE8CC8B}" type="presParOf" srcId="{17BFE7A6-2410-407C-BC58-A6DD173A60EF}" destId="{72AD762D-7401-4867-8CB8-91FC41CD2CAC}" srcOrd="2" destOrd="0" presId="urn:microsoft.com/office/officeart/2008/layout/BendingPictureSemiTransparentText"/>
    <dgm:cxn modelId="{1194622E-A9C5-44D2-A1B7-5E4C5344BA65}" type="presParOf" srcId="{72AD762D-7401-4867-8CB8-91FC41CD2CAC}" destId="{154B366E-5244-4BB9-B3D3-37B2837DE518}" srcOrd="0" destOrd="0" presId="urn:microsoft.com/office/officeart/2008/layout/BendingPictureSemiTransparentText"/>
    <dgm:cxn modelId="{75DD293D-D74E-4BEC-B7E4-967BDFB28619}" type="presParOf" srcId="{72AD762D-7401-4867-8CB8-91FC41CD2CAC}" destId="{0A181BB7-5311-4748-A676-0D8840A50810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trike="sngStrike" dirty="0">
              <a:solidFill>
                <a:sysClr val="window" lastClr="FFFFFF"/>
              </a:solidFill>
              <a:effectLst/>
              <a:latin typeface="Franklin Gothic Medium Cond" panose="020B0606030402020204" pitchFamily="34" charset="0"/>
              <a:ea typeface="+mn-ea"/>
              <a:cs typeface="+mn-cs"/>
            </a:rPr>
            <a:t>NPA, TBS</a:t>
          </a: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, 4R4D, BASEL,</a:t>
          </a:r>
          <a:b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</a:br>
          <a:r>
            <a:rPr lang="en-US" dirty="0" err="1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Indradhanush</a:t>
          </a: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, BBB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66519306-D1BD-4590-AD1A-5613145D4EFC}">
      <dgm:prSet phldrT="[Text]"/>
      <dgm:spPr>
        <a:xfrm>
          <a:off x="4219641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MP Incomplete Transmission, MCLR etc.</a:t>
          </a:r>
        </a:p>
      </dgm:t>
    </dgm:pt>
    <dgm:pt modelId="{8FC052A0-E086-44D7-80BE-6C58C38CBEFC}" type="parTrans" cxnId="{EAF271A7-60E9-45D4-9DDE-FA668EA95F7C}">
      <dgm:prSet/>
      <dgm:spPr/>
      <dgm:t>
        <a:bodyPr/>
        <a:lstStyle/>
        <a:p>
          <a:endParaRPr lang="en-US"/>
        </a:p>
      </dgm:t>
    </dgm:pt>
    <dgm:pt modelId="{315A45E3-5A30-41E3-83AE-D7A159873F06}" type="sibTrans" cxnId="{EAF271A7-60E9-45D4-9DDE-FA668EA95F7C}">
      <dgm:prSet/>
      <dgm:spPr/>
      <dgm:t>
        <a:bodyPr/>
        <a:lstStyle/>
        <a:p>
          <a:endParaRPr lang="en-US"/>
        </a:p>
      </dgm:t>
    </dgm:pt>
    <dgm:pt modelId="{FE007DB7-5321-4419-9D78-BAFF1F8CBF53}">
      <dgm:prSet phldrT="[Text]"/>
      <dgm:spPr>
        <a:xfrm>
          <a:off x="4219641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Differential Banks</a:t>
          </a:r>
        </a:p>
      </dgm:t>
    </dgm:pt>
    <dgm:pt modelId="{BFD6451D-C994-46AB-928D-00F91BA90244}" type="parTrans" cxnId="{412BD223-891B-496C-8C76-2212DEA96146}">
      <dgm:prSet/>
      <dgm:spPr/>
      <dgm:t>
        <a:bodyPr/>
        <a:lstStyle/>
        <a:p>
          <a:endParaRPr lang="en-US"/>
        </a:p>
      </dgm:t>
    </dgm:pt>
    <dgm:pt modelId="{203756CA-CA42-46B4-8FEE-E95ABC514417}" type="sibTrans" cxnId="{412BD223-891B-496C-8C76-2212DEA96146}">
      <dgm:prSet/>
      <dgm:spPr/>
      <dgm:t>
        <a:bodyPr/>
        <a:lstStyle/>
        <a:p>
          <a:endParaRPr lang="en-US"/>
        </a:p>
      </dgm:t>
    </dgm:pt>
    <dgm:pt modelId="{9B7B0E9A-D967-483B-80E7-782CA7A66E07}">
      <dgm:prSet phldrT="[Text]"/>
      <dgm:spPr>
        <a:xfrm>
          <a:off x="661353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PSL-framework, Certi.</a:t>
          </a:r>
        </a:p>
      </dgm:t>
    </dgm:pt>
    <dgm:pt modelId="{EE38AB83-EEB1-4022-96EA-BDD1842D7A44}" type="parTrans" cxnId="{500F5FB4-58AF-4CAE-91BD-4A8E8C1438F7}">
      <dgm:prSet/>
      <dgm:spPr/>
      <dgm:t>
        <a:bodyPr/>
        <a:lstStyle/>
        <a:p>
          <a:endParaRPr lang="en-US"/>
        </a:p>
      </dgm:t>
    </dgm:pt>
    <dgm:pt modelId="{0A7475BD-7931-4C59-85A1-08A77C3C0E7C}" type="sibTrans" cxnId="{500F5FB4-58AF-4CAE-91BD-4A8E8C1438F7}">
      <dgm:prSet/>
      <dgm:spPr/>
      <dgm:t>
        <a:bodyPr/>
        <a:lstStyle/>
        <a:p>
          <a:endParaRPr lang="en-US"/>
        </a:p>
      </dgm:t>
    </dgm:pt>
    <dgm:pt modelId="{66A470D0-EFA6-4787-980B-B81CF1BE2F28}" type="pres">
      <dgm:prSet presAssocID="{5266C817-9BD3-4039-9582-15A85EC2FBD4}" presName="diagram" presStyleCnt="0">
        <dgm:presLayoutVars>
          <dgm:dir/>
        </dgm:presLayoutVars>
      </dgm:prSet>
      <dgm:spPr/>
    </dgm:pt>
    <dgm:pt modelId="{2A486BCD-7337-4716-9ED4-6CBE118B7428}" type="pres">
      <dgm:prSet presAssocID="{90C1CFE9-B1A6-4B2B-8238-CFCC25176E00}" presName="composite" presStyleCnt="0"/>
      <dgm:spPr/>
    </dgm:pt>
    <dgm:pt modelId="{D396151B-ED65-44DE-9EAD-F452D2AA6011}" type="pres">
      <dgm:prSet presAssocID="{90C1CFE9-B1A6-4B2B-8238-CFCC25176E00}" presName="Image" presStyleLbl="bgShp" presStyleIdx="0" presStyleCnt="4" custScaleX="104848"/>
      <dgm:spPr>
        <a:xfrm>
          <a:off x="46739" y="222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72A226ED-55D1-4139-B930-DE63EE4A0EF4}" type="pres">
      <dgm:prSet presAssocID="{90C1CFE9-B1A6-4B2B-8238-CFCC25176E00}" presName="Parent" presStyleLbl="node0" presStyleIdx="0" presStyleCnt="4">
        <dgm:presLayoutVars>
          <dgm:bulletEnabled val="1"/>
        </dgm:presLayoutVars>
      </dgm:prSet>
      <dgm:spPr/>
    </dgm:pt>
    <dgm:pt modelId="{D2867C7A-8448-41B7-9C6A-033B06553C60}" type="pres">
      <dgm:prSet presAssocID="{DADDB62F-7D86-4DF7-9A71-F4730E23BB35}" presName="sibTrans" presStyleCnt="0"/>
      <dgm:spPr/>
    </dgm:pt>
    <dgm:pt modelId="{CF3A9BB4-CF44-4A5A-BC8C-41B4A938CD10}" type="pres">
      <dgm:prSet presAssocID="{66519306-D1BD-4590-AD1A-5613145D4EFC}" presName="composite" presStyleCnt="0"/>
      <dgm:spPr/>
    </dgm:pt>
    <dgm:pt modelId="{42C58EE7-7261-4ED0-A066-EE0548EF6FC0}" type="pres">
      <dgm:prSet presAssocID="{66519306-D1BD-4590-AD1A-5613145D4EFC}" presName="Image" presStyleLbl="bgShp" presStyleIdx="1" presStyleCnt="4" custScaleX="69028" custLinFactNeighborY="1246"/>
      <dgm:spPr>
        <a:xfrm>
          <a:off x="3605027" y="222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24F6DF74-99C3-4EBC-A624-6581D7D8848D}" type="pres">
      <dgm:prSet presAssocID="{66519306-D1BD-4590-AD1A-5613145D4EFC}" presName="Parent" presStyleLbl="node0" presStyleIdx="1" presStyleCnt="4">
        <dgm:presLayoutVars>
          <dgm:bulletEnabled val="1"/>
        </dgm:presLayoutVars>
      </dgm:prSet>
      <dgm:spPr/>
    </dgm:pt>
    <dgm:pt modelId="{7C483EE2-CA0D-492C-9194-159B873A862E}" type="pres">
      <dgm:prSet presAssocID="{315A45E3-5A30-41E3-83AE-D7A159873F06}" presName="sibTrans" presStyleCnt="0"/>
      <dgm:spPr/>
    </dgm:pt>
    <dgm:pt modelId="{FD0970BF-3752-4CF8-B71F-2E1782ED5885}" type="pres">
      <dgm:prSet presAssocID="{9B7B0E9A-D967-483B-80E7-782CA7A66E07}" presName="composite" presStyleCnt="0"/>
      <dgm:spPr/>
    </dgm:pt>
    <dgm:pt modelId="{22BC101B-6425-46CE-B64A-301FFB1A0F30}" type="pres">
      <dgm:prSet presAssocID="{9B7B0E9A-D967-483B-80E7-782CA7A66E07}" presName="Image" presStyleLbl="bgShp" presStyleIdx="2" presStyleCnt="4"/>
      <dgm:spPr>
        <a:xfrm>
          <a:off x="46739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C8665312-2505-4653-ABB2-2C7FF307C86B}" type="pres">
      <dgm:prSet presAssocID="{9B7B0E9A-D967-483B-80E7-782CA7A66E07}" presName="Parent" presStyleLbl="node0" presStyleIdx="2" presStyleCnt="4">
        <dgm:presLayoutVars>
          <dgm:bulletEnabled val="1"/>
        </dgm:presLayoutVars>
      </dgm:prSet>
      <dgm:spPr/>
    </dgm:pt>
    <dgm:pt modelId="{32D4CB79-FA4D-4565-B615-782040EFA7E8}" type="pres">
      <dgm:prSet presAssocID="{0A7475BD-7931-4C59-85A1-08A77C3C0E7C}" presName="sibTrans" presStyleCnt="0"/>
      <dgm:spPr/>
    </dgm:pt>
    <dgm:pt modelId="{B0D9ED35-27F1-406F-B08C-B0254A33736F}" type="pres">
      <dgm:prSet presAssocID="{FE007DB7-5321-4419-9D78-BAFF1F8CBF53}" presName="composite" presStyleCnt="0"/>
      <dgm:spPr/>
    </dgm:pt>
    <dgm:pt modelId="{191D812A-EBF2-4C00-9136-0D2112F74FAD}" type="pres">
      <dgm:prSet presAssocID="{FE007DB7-5321-4419-9D78-BAFF1F8CBF53}" presName="Image" presStyleLbl="bgShp" presStyleIdx="3" presStyleCnt="4" custScaleX="88967" custLinFactNeighborY="-11808"/>
      <dgm:spPr>
        <a:xfrm>
          <a:off x="3605027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228C2949-50E8-446F-86BF-4F311B55FBD6}" type="pres">
      <dgm:prSet presAssocID="{FE007DB7-5321-4419-9D78-BAFF1F8CBF53}" presName="Parent" presStyleLbl="node0" presStyleIdx="3" presStyleCnt="4">
        <dgm:presLayoutVars>
          <dgm:bulletEnabled val="1"/>
        </dgm:presLayoutVars>
      </dgm:prSet>
      <dgm:spPr/>
    </dgm:pt>
  </dgm:ptLst>
  <dgm:cxnLst>
    <dgm:cxn modelId="{0957EF1E-3050-4953-8E26-325EF1CCB01A}" type="presOf" srcId="{9B7B0E9A-D967-483B-80E7-782CA7A66E07}" destId="{C8665312-2505-4653-ABB2-2C7FF307C86B}" srcOrd="0" destOrd="0" presId="urn:microsoft.com/office/officeart/2008/layout/BendingPictureCaption"/>
    <dgm:cxn modelId="{21F811B1-51D9-443B-BA84-228C1A5DC962}" type="presOf" srcId="{5266C817-9BD3-4039-9582-15A85EC2FBD4}" destId="{66A470D0-EFA6-4787-980B-B81CF1BE2F28}" srcOrd="0" destOrd="0" presId="urn:microsoft.com/office/officeart/2008/layout/BendingPictureCaption"/>
    <dgm:cxn modelId="{500F5FB4-58AF-4CAE-91BD-4A8E8C1438F7}" srcId="{5266C817-9BD3-4039-9582-15A85EC2FBD4}" destId="{9B7B0E9A-D967-483B-80E7-782CA7A66E07}" srcOrd="2" destOrd="0" parTransId="{EE38AB83-EEB1-4022-96EA-BDD1842D7A44}" sibTransId="{0A7475BD-7931-4C59-85A1-08A77C3C0E7C}"/>
    <dgm:cxn modelId="{A07B8800-F77C-488C-A7DB-FB97C52C4328}" type="presOf" srcId="{66519306-D1BD-4590-AD1A-5613145D4EFC}" destId="{24F6DF74-99C3-4EBC-A624-6581D7D8848D}" srcOrd="0" destOrd="0" presId="urn:microsoft.com/office/officeart/2008/layout/BendingPictureCaption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EAF271A7-60E9-45D4-9DDE-FA668EA95F7C}" srcId="{5266C817-9BD3-4039-9582-15A85EC2FBD4}" destId="{66519306-D1BD-4590-AD1A-5613145D4EFC}" srcOrd="1" destOrd="0" parTransId="{8FC052A0-E086-44D7-80BE-6C58C38CBEFC}" sibTransId="{315A45E3-5A30-41E3-83AE-D7A159873F06}"/>
    <dgm:cxn modelId="{84538572-B300-401F-90D1-437CD8DBF3D1}" type="presOf" srcId="{90C1CFE9-B1A6-4B2B-8238-CFCC25176E00}" destId="{72A226ED-55D1-4139-B930-DE63EE4A0EF4}" srcOrd="0" destOrd="0" presId="urn:microsoft.com/office/officeart/2008/layout/BendingPictureCaption"/>
    <dgm:cxn modelId="{65BB8D47-CEB1-4BD0-BC0A-5255EC78A030}" type="presOf" srcId="{FE007DB7-5321-4419-9D78-BAFF1F8CBF53}" destId="{228C2949-50E8-446F-86BF-4F311B55FBD6}" srcOrd="0" destOrd="0" presId="urn:microsoft.com/office/officeart/2008/layout/BendingPictureCaption"/>
    <dgm:cxn modelId="{412BD223-891B-496C-8C76-2212DEA96146}" srcId="{5266C817-9BD3-4039-9582-15A85EC2FBD4}" destId="{FE007DB7-5321-4419-9D78-BAFF1F8CBF53}" srcOrd="3" destOrd="0" parTransId="{BFD6451D-C994-46AB-928D-00F91BA90244}" sibTransId="{203756CA-CA42-46B4-8FEE-E95ABC514417}"/>
    <dgm:cxn modelId="{B2AB2024-D758-4DF5-A3DE-51137402989E}" type="presParOf" srcId="{66A470D0-EFA6-4787-980B-B81CF1BE2F28}" destId="{2A486BCD-7337-4716-9ED4-6CBE118B7428}" srcOrd="0" destOrd="0" presId="urn:microsoft.com/office/officeart/2008/layout/BendingPictureCaption"/>
    <dgm:cxn modelId="{5524F9C7-DA51-459F-88B2-E383F2FE1A1E}" type="presParOf" srcId="{2A486BCD-7337-4716-9ED4-6CBE118B7428}" destId="{D396151B-ED65-44DE-9EAD-F452D2AA6011}" srcOrd="0" destOrd="0" presId="urn:microsoft.com/office/officeart/2008/layout/BendingPictureCaption"/>
    <dgm:cxn modelId="{AE937E18-0A42-40E5-AFFC-1A43A5BD15AF}" type="presParOf" srcId="{2A486BCD-7337-4716-9ED4-6CBE118B7428}" destId="{72A226ED-55D1-4139-B930-DE63EE4A0EF4}" srcOrd="1" destOrd="0" presId="urn:microsoft.com/office/officeart/2008/layout/BendingPictureCaption"/>
    <dgm:cxn modelId="{C56CA706-824F-4C9E-86DB-B37A79332DB0}" type="presParOf" srcId="{66A470D0-EFA6-4787-980B-B81CF1BE2F28}" destId="{D2867C7A-8448-41B7-9C6A-033B06553C60}" srcOrd="1" destOrd="0" presId="urn:microsoft.com/office/officeart/2008/layout/BendingPictureCaption"/>
    <dgm:cxn modelId="{3362256F-D18F-4DE2-AE67-82CD482FA6B6}" type="presParOf" srcId="{66A470D0-EFA6-4787-980B-B81CF1BE2F28}" destId="{CF3A9BB4-CF44-4A5A-BC8C-41B4A938CD10}" srcOrd="2" destOrd="0" presId="urn:microsoft.com/office/officeart/2008/layout/BendingPictureCaption"/>
    <dgm:cxn modelId="{E120D31D-EE64-4F73-B32B-355BDE09C261}" type="presParOf" srcId="{CF3A9BB4-CF44-4A5A-BC8C-41B4A938CD10}" destId="{42C58EE7-7261-4ED0-A066-EE0548EF6FC0}" srcOrd="0" destOrd="0" presId="urn:microsoft.com/office/officeart/2008/layout/BendingPictureCaption"/>
    <dgm:cxn modelId="{D5502239-0D82-4E44-88C5-7080F8378F4F}" type="presParOf" srcId="{CF3A9BB4-CF44-4A5A-BC8C-41B4A938CD10}" destId="{24F6DF74-99C3-4EBC-A624-6581D7D8848D}" srcOrd="1" destOrd="0" presId="urn:microsoft.com/office/officeart/2008/layout/BendingPictureCaption"/>
    <dgm:cxn modelId="{2919A557-720C-4355-9165-B38DEEE9FA1C}" type="presParOf" srcId="{66A470D0-EFA6-4787-980B-B81CF1BE2F28}" destId="{7C483EE2-CA0D-492C-9194-159B873A862E}" srcOrd="3" destOrd="0" presId="urn:microsoft.com/office/officeart/2008/layout/BendingPictureCaption"/>
    <dgm:cxn modelId="{28F2DB3F-BE6B-4B6A-BAFA-1EF3BA4DBA8B}" type="presParOf" srcId="{66A470D0-EFA6-4787-980B-B81CF1BE2F28}" destId="{FD0970BF-3752-4CF8-B71F-2E1782ED5885}" srcOrd="4" destOrd="0" presId="urn:microsoft.com/office/officeart/2008/layout/BendingPictureCaption"/>
    <dgm:cxn modelId="{31171621-9234-4F7A-BCBE-B0E2C8ABAA48}" type="presParOf" srcId="{FD0970BF-3752-4CF8-B71F-2E1782ED5885}" destId="{22BC101B-6425-46CE-B64A-301FFB1A0F30}" srcOrd="0" destOrd="0" presId="urn:microsoft.com/office/officeart/2008/layout/BendingPictureCaption"/>
    <dgm:cxn modelId="{9BE9EBF0-7643-410C-8028-C509F7A1781E}" type="presParOf" srcId="{FD0970BF-3752-4CF8-B71F-2E1782ED5885}" destId="{C8665312-2505-4653-ABB2-2C7FF307C86B}" srcOrd="1" destOrd="0" presId="urn:microsoft.com/office/officeart/2008/layout/BendingPictureCaption"/>
    <dgm:cxn modelId="{86BF4325-8053-4320-AB48-9B194D1CAD1B}" type="presParOf" srcId="{66A470D0-EFA6-4787-980B-B81CF1BE2F28}" destId="{32D4CB79-FA4D-4565-B615-782040EFA7E8}" srcOrd="5" destOrd="0" presId="urn:microsoft.com/office/officeart/2008/layout/BendingPictureCaption"/>
    <dgm:cxn modelId="{8F47519F-7FD5-4873-934E-DA191E235961}" type="presParOf" srcId="{66A470D0-EFA6-4787-980B-B81CF1BE2F28}" destId="{B0D9ED35-27F1-406F-B08C-B0254A33736F}" srcOrd="6" destOrd="0" presId="urn:microsoft.com/office/officeart/2008/layout/BendingPictureCaption"/>
    <dgm:cxn modelId="{C49C9289-DFA4-4CA1-8C14-932A72BEF977}" type="presParOf" srcId="{B0D9ED35-27F1-406F-B08C-B0254A33736F}" destId="{191D812A-EBF2-4C00-9136-0D2112F74FAD}" srcOrd="0" destOrd="0" presId="urn:microsoft.com/office/officeart/2008/layout/BendingPictureCaption"/>
    <dgm:cxn modelId="{4DA4F217-3A60-40F0-9AA4-5165CC078E69}" type="presParOf" srcId="{B0D9ED35-27F1-406F-B08C-B0254A33736F}" destId="{228C2949-50E8-446F-86BF-4F311B55FBD6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1C9FF9F-5228-442E-8B19-AC38F52F0B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B279EF-2958-4A98-8275-89543673656A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4000" dirty="0">
              <a:latin typeface="Franklin Gothic Medium Cond" panose="020B0606030402020204" pitchFamily="34" charset="0"/>
            </a:rPr>
            <a:t>Survey-2015 (4R)</a:t>
          </a:r>
        </a:p>
      </dgm:t>
    </dgm:pt>
    <dgm:pt modelId="{D6BD005F-3C79-4A27-A68F-91465036BA13}" type="parTrans" cxnId="{8ECD9BB4-B582-4D4A-B11E-F2DEA9F5E2E6}">
      <dgm:prSet/>
      <dgm:spPr/>
      <dgm:t>
        <a:bodyPr/>
        <a:lstStyle/>
        <a:p>
          <a:endParaRPr lang="en-US"/>
        </a:p>
      </dgm:t>
    </dgm:pt>
    <dgm:pt modelId="{64AD51DF-E55D-4C3E-AC36-865A2EBB8610}" type="sibTrans" cxnId="{8ECD9BB4-B582-4D4A-B11E-F2DEA9F5E2E6}">
      <dgm:prSet/>
      <dgm:spPr/>
      <dgm:t>
        <a:bodyPr/>
        <a:lstStyle/>
        <a:p>
          <a:endParaRPr lang="en-US"/>
        </a:p>
      </dgm:t>
    </dgm:pt>
    <dgm:pt modelId="{48F845B3-33EF-490E-8DA5-3D969BE61F7F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Resolution</a:t>
          </a:r>
        </a:p>
      </dgm:t>
    </dgm:pt>
    <dgm:pt modelId="{28ADECEC-1941-4C75-B858-AD2918E79A7E}" type="parTrans" cxnId="{2A6176AC-ABF8-4EAB-AA86-C0F72B3778D4}">
      <dgm:prSet/>
      <dgm:spPr/>
      <dgm:t>
        <a:bodyPr/>
        <a:lstStyle/>
        <a:p>
          <a:endParaRPr lang="en-US"/>
        </a:p>
      </dgm:t>
    </dgm:pt>
    <dgm:pt modelId="{F891CDEA-A80C-41C4-B041-57D1C14BDB86}" type="sibTrans" cxnId="{2A6176AC-ABF8-4EAB-AA86-C0F72B3778D4}">
      <dgm:prSet/>
      <dgm:spPr/>
      <dgm:t>
        <a:bodyPr/>
        <a:lstStyle/>
        <a:p>
          <a:endParaRPr lang="en-US"/>
        </a:p>
      </dgm:t>
    </dgm:pt>
    <dgm:pt modelId="{A217B141-367E-41CC-9627-8E0AE7E8C58D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Reform</a:t>
          </a:r>
        </a:p>
      </dgm:t>
    </dgm:pt>
    <dgm:pt modelId="{8966ED46-0475-4591-88EB-764F3F9A707D}" type="parTrans" cxnId="{ACA9C047-9C75-472F-9FA3-02CCBEC954A0}">
      <dgm:prSet/>
      <dgm:spPr/>
      <dgm:t>
        <a:bodyPr/>
        <a:lstStyle/>
        <a:p>
          <a:endParaRPr lang="en-US"/>
        </a:p>
      </dgm:t>
    </dgm:pt>
    <dgm:pt modelId="{1ADCE114-56A0-4279-A7EF-AF5E3FE78D7F}" type="sibTrans" cxnId="{ACA9C047-9C75-472F-9FA3-02CCBEC954A0}">
      <dgm:prSet/>
      <dgm:spPr/>
      <dgm:t>
        <a:bodyPr/>
        <a:lstStyle/>
        <a:p>
          <a:endParaRPr lang="en-US"/>
        </a:p>
      </dgm:t>
    </dgm:pt>
    <dgm:pt modelId="{32EADBEE-758B-4BFE-9806-0E0E264687F1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Diversify</a:t>
          </a:r>
        </a:p>
      </dgm:t>
    </dgm:pt>
    <dgm:pt modelId="{18C1EDBB-1124-46EE-9F84-C775CA0D1A33}" type="parTrans" cxnId="{D01B1D20-AE65-4974-AA9C-E3DCE7F2D1EE}">
      <dgm:prSet/>
      <dgm:spPr/>
      <dgm:t>
        <a:bodyPr/>
        <a:lstStyle/>
        <a:p>
          <a:endParaRPr lang="en-US"/>
        </a:p>
      </dgm:t>
    </dgm:pt>
    <dgm:pt modelId="{4FE6C16C-F343-4B18-BC7B-89EF053A1FF3}" type="sibTrans" cxnId="{D01B1D20-AE65-4974-AA9C-E3DCE7F2D1EE}">
      <dgm:prSet/>
      <dgm:spPr/>
      <dgm:t>
        <a:bodyPr/>
        <a:lstStyle/>
        <a:p>
          <a:endParaRPr lang="en-US"/>
        </a:p>
      </dgm:t>
    </dgm:pt>
    <dgm:pt modelId="{EBB185C7-765F-4041-B259-D15B4CA9E583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Recognition</a:t>
          </a:r>
        </a:p>
      </dgm:t>
    </dgm:pt>
    <dgm:pt modelId="{BB38AD68-0112-4CC2-9525-3E934DC6E3D4}" type="parTrans" cxnId="{528EF264-CFC8-4ED8-A67F-8AC3DBDC13EC}">
      <dgm:prSet/>
      <dgm:spPr/>
      <dgm:t>
        <a:bodyPr/>
        <a:lstStyle/>
        <a:p>
          <a:endParaRPr lang="en-US"/>
        </a:p>
      </dgm:t>
    </dgm:pt>
    <dgm:pt modelId="{4A4115A3-470F-4F40-B1E7-32DE545A7486}" type="sibTrans" cxnId="{528EF264-CFC8-4ED8-A67F-8AC3DBDC13EC}">
      <dgm:prSet/>
      <dgm:spPr/>
      <dgm:t>
        <a:bodyPr/>
        <a:lstStyle/>
        <a:p>
          <a:endParaRPr lang="en-US"/>
        </a:p>
      </dgm:t>
    </dgm:pt>
    <dgm:pt modelId="{5D3148A7-9E21-4BCE-8950-24FF40AAF036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4000" dirty="0">
              <a:latin typeface="Franklin Gothic Medium Cond" panose="020B0606030402020204" pitchFamily="34" charset="0"/>
            </a:rPr>
            <a:t>Survey-2014 (4D)</a:t>
          </a:r>
        </a:p>
      </dgm:t>
    </dgm:pt>
    <dgm:pt modelId="{468A4240-4F86-4A39-B073-AAE7235B1864}" type="parTrans" cxnId="{5255767D-D833-47E8-8354-154BED814B1C}">
      <dgm:prSet/>
      <dgm:spPr/>
      <dgm:t>
        <a:bodyPr/>
        <a:lstStyle/>
        <a:p>
          <a:endParaRPr lang="en-US"/>
        </a:p>
      </dgm:t>
    </dgm:pt>
    <dgm:pt modelId="{32380061-31C4-46B0-BB40-8F23F35CC894}" type="sibTrans" cxnId="{5255767D-D833-47E8-8354-154BED814B1C}">
      <dgm:prSet/>
      <dgm:spPr/>
      <dgm:t>
        <a:bodyPr/>
        <a:lstStyle/>
        <a:p>
          <a:endParaRPr lang="en-US"/>
        </a:p>
      </dgm:t>
    </dgm:pt>
    <dgm:pt modelId="{7CFBA3C2-5D8F-4FBA-8791-3D2D7DD25F54}">
      <dgm:prSet custScaleY="124239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Recapitalize</a:t>
          </a:r>
        </a:p>
      </dgm:t>
    </dgm:pt>
    <dgm:pt modelId="{5EE0BD75-D8A2-4A91-9E05-A5FCC4B739E6}" type="parTrans" cxnId="{74CAC2EE-8E0E-409F-A3EF-7F9B4888CEDA}">
      <dgm:prSet/>
      <dgm:spPr/>
    </dgm:pt>
    <dgm:pt modelId="{17DBA1A5-D216-446C-8589-4E16C409CE67}" type="sibTrans" cxnId="{74CAC2EE-8E0E-409F-A3EF-7F9B4888CEDA}">
      <dgm:prSet/>
      <dgm:spPr/>
    </dgm:pt>
    <dgm:pt modelId="{D384A2DD-5FAA-4D1A-BF96-EC431D37C5CF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Disinter</a:t>
          </a:r>
        </a:p>
      </dgm:t>
    </dgm:pt>
    <dgm:pt modelId="{8FE97B09-480D-411D-B163-AAD22862AE65}" type="parTrans" cxnId="{05CBAFAF-EBEA-4035-B3A9-989B149752FE}">
      <dgm:prSet/>
      <dgm:spPr/>
    </dgm:pt>
    <dgm:pt modelId="{85683C7F-9345-4037-83C7-E0626C14867D}" type="sibTrans" cxnId="{05CBAFAF-EBEA-4035-B3A9-989B149752FE}">
      <dgm:prSet/>
      <dgm:spPr/>
    </dgm:pt>
    <dgm:pt modelId="{DD811B23-2DB4-45BB-A035-90D03342AF30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Differentiate</a:t>
          </a:r>
        </a:p>
      </dgm:t>
    </dgm:pt>
    <dgm:pt modelId="{A7567648-2F0B-44AE-A150-FC1454966073}" type="parTrans" cxnId="{F61BBDFD-16BF-42A9-9FD2-9E9E34F72C59}">
      <dgm:prSet/>
      <dgm:spPr/>
    </dgm:pt>
    <dgm:pt modelId="{A0840FBC-73A9-4FAB-9CEA-DF26E6D4964F}" type="sibTrans" cxnId="{F61BBDFD-16BF-42A9-9FD2-9E9E34F72C59}">
      <dgm:prSet/>
      <dgm:spPr/>
    </dgm:pt>
    <dgm:pt modelId="{07171BBD-D00C-47D9-AEF2-B8C5BA7C2596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Deregulate</a:t>
          </a:r>
        </a:p>
      </dgm:t>
    </dgm:pt>
    <dgm:pt modelId="{CDAB9852-368B-4DB5-A639-31824D348A93}" type="parTrans" cxnId="{4EB86855-9D00-43F7-AEA8-7D17D4F04261}">
      <dgm:prSet/>
      <dgm:spPr/>
    </dgm:pt>
    <dgm:pt modelId="{66AB590F-DF82-47BC-AAA1-07FF21FF4CF5}" type="sibTrans" cxnId="{4EB86855-9D00-43F7-AEA8-7D17D4F04261}">
      <dgm:prSet/>
      <dgm:spPr/>
    </dgm:pt>
    <dgm:pt modelId="{A4589594-6E64-4EB8-AC7B-5FED308D654E}" type="pres">
      <dgm:prSet presAssocID="{C1C9FF9F-5228-442E-8B19-AC38F52F0BC0}" presName="diagram" presStyleCnt="0">
        <dgm:presLayoutVars>
          <dgm:dir/>
          <dgm:resizeHandles val="exact"/>
        </dgm:presLayoutVars>
      </dgm:prSet>
      <dgm:spPr/>
    </dgm:pt>
    <dgm:pt modelId="{80BE73FB-8A81-431F-85F5-EB69776AEB37}" type="pres">
      <dgm:prSet presAssocID="{C7B279EF-2958-4A98-8275-89543673656A}" presName="node" presStyleLbl="node1" presStyleIdx="0" presStyleCnt="2" custScaleY="124239">
        <dgm:presLayoutVars>
          <dgm:bulletEnabled val="1"/>
        </dgm:presLayoutVars>
      </dgm:prSet>
      <dgm:spPr/>
    </dgm:pt>
    <dgm:pt modelId="{AC1C395E-A652-4499-AE8D-79A41FC4C4C6}" type="pres">
      <dgm:prSet presAssocID="{64AD51DF-E55D-4C3E-AC36-865A2EBB8610}" presName="sibTrans" presStyleCnt="0"/>
      <dgm:spPr/>
    </dgm:pt>
    <dgm:pt modelId="{23BC1440-7B8A-4643-8BA2-6E19CCCD2F10}" type="pres">
      <dgm:prSet presAssocID="{5D3148A7-9E21-4BCE-8950-24FF40AAF036}" presName="node" presStyleLbl="node1" presStyleIdx="1" presStyleCnt="2" custScaleY="124239">
        <dgm:presLayoutVars>
          <dgm:bulletEnabled val="1"/>
        </dgm:presLayoutVars>
      </dgm:prSet>
      <dgm:spPr/>
    </dgm:pt>
  </dgm:ptLst>
  <dgm:cxnLst>
    <dgm:cxn modelId="{72288B54-2ED5-4387-BB28-D2F68A3FE2D4}" type="presOf" srcId="{32EADBEE-758B-4BFE-9806-0E0E264687F1}" destId="{23BC1440-7B8A-4643-8BA2-6E19CCCD2F10}" srcOrd="0" destOrd="3" presId="urn:microsoft.com/office/officeart/2005/8/layout/default"/>
    <dgm:cxn modelId="{528EF264-CFC8-4ED8-A67F-8AC3DBDC13EC}" srcId="{C7B279EF-2958-4A98-8275-89543673656A}" destId="{EBB185C7-765F-4041-B259-D15B4CA9E583}" srcOrd="0" destOrd="0" parTransId="{BB38AD68-0112-4CC2-9525-3E934DC6E3D4}" sibTransId="{4A4115A3-470F-4F40-B1E7-32DE545A7486}"/>
    <dgm:cxn modelId="{5255767D-D833-47E8-8354-154BED814B1C}" srcId="{C1C9FF9F-5228-442E-8B19-AC38F52F0BC0}" destId="{5D3148A7-9E21-4BCE-8950-24FF40AAF036}" srcOrd="1" destOrd="0" parTransId="{468A4240-4F86-4A39-B073-AAE7235B1864}" sibTransId="{32380061-31C4-46B0-BB40-8F23F35CC894}"/>
    <dgm:cxn modelId="{9A5126D8-86B4-40A3-945D-E5941841ACEB}" type="presOf" srcId="{5D3148A7-9E21-4BCE-8950-24FF40AAF036}" destId="{23BC1440-7B8A-4643-8BA2-6E19CCCD2F10}" srcOrd="0" destOrd="0" presId="urn:microsoft.com/office/officeart/2005/8/layout/default"/>
    <dgm:cxn modelId="{07C1F4D1-731D-46E6-B9EA-A61DFFB28F8D}" type="presOf" srcId="{48F845B3-33EF-490E-8DA5-3D969BE61F7F}" destId="{80BE73FB-8A81-431F-85F5-EB69776AEB37}" srcOrd="0" destOrd="2" presId="urn:microsoft.com/office/officeart/2005/8/layout/default"/>
    <dgm:cxn modelId="{D01B1D20-AE65-4974-AA9C-E3DCE7F2D1EE}" srcId="{5D3148A7-9E21-4BCE-8950-24FF40AAF036}" destId="{32EADBEE-758B-4BFE-9806-0E0E264687F1}" srcOrd="2" destOrd="0" parTransId="{18C1EDBB-1124-46EE-9F84-C775CA0D1A33}" sibTransId="{4FE6C16C-F343-4B18-BC7B-89EF053A1FF3}"/>
    <dgm:cxn modelId="{B864BFDA-2A9A-411B-BF0E-EB0E5641CC6D}" type="presOf" srcId="{C1C9FF9F-5228-442E-8B19-AC38F52F0BC0}" destId="{A4589594-6E64-4EB8-AC7B-5FED308D654E}" srcOrd="0" destOrd="0" presId="urn:microsoft.com/office/officeart/2005/8/layout/default"/>
    <dgm:cxn modelId="{0D15A615-5745-4A66-8ADB-23D023C3A9A6}" type="presOf" srcId="{DD811B23-2DB4-45BB-A035-90D03342AF30}" destId="{23BC1440-7B8A-4643-8BA2-6E19CCCD2F10}" srcOrd="0" destOrd="2" presId="urn:microsoft.com/office/officeart/2005/8/layout/default"/>
    <dgm:cxn modelId="{8E5C703B-D053-413C-A7AE-A119A9EC1814}" type="presOf" srcId="{A217B141-367E-41CC-9627-8E0AE7E8C58D}" destId="{80BE73FB-8A81-431F-85F5-EB69776AEB37}" srcOrd="0" destOrd="4" presId="urn:microsoft.com/office/officeart/2005/8/layout/default"/>
    <dgm:cxn modelId="{972E8134-B66E-41E2-A71E-5E18E237FA10}" type="presOf" srcId="{D384A2DD-5FAA-4D1A-BF96-EC431D37C5CF}" destId="{23BC1440-7B8A-4643-8BA2-6E19CCCD2F10}" srcOrd="0" destOrd="1" presId="urn:microsoft.com/office/officeart/2005/8/layout/default"/>
    <dgm:cxn modelId="{7B976EBB-00FA-43F4-9C09-B5B5CE8E8CBE}" type="presOf" srcId="{EBB185C7-765F-4041-B259-D15B4CA9E583}" destId="{80BE73FB-8A81-431F-85F5-EB69776AEB37}" srcOrd="0" destOrd="1" presId="urn:microsoft.com/office/officeart/2005/8/layout/default"/>
    <dgm:cxn modelId="{ACA9C047-9C75-472F-9FA3-02CCBEC954A0}" srcId="{C7B279EF-2958-4A98-8275-89543673656A}" destId="{A217B141-367E-41CC-9627-8E0AE7E8C58D}" srcOrd="3" destOrd="0" parTransId="{8966ED46-0475-4591-88EB-764F3F9A707D}" sibTransId="{1ADCE114-56A0-4279-A7EF-AF5E3FE78D7F}"/>
    <dgm:cxn modelId="{0029F2FE-F746-4629-BC4D-93E2CEF91D8E}" type="presOf" srcId="{C7B279EF-2958-4A98-8275-89543673656A}" destId="{80BE73FB-8A81-431F-85F5-EB69776AEB37}" srcOrd="0" destOrd="0" presId="urn:microsoft.com/office/officeart/2005/8/layout/default"/>
    <dgm:cxn modelId="{8ECD9BB4-B582-4D4A-B11E-F2DEA9F5E2E6}" srcId="{C1C9FF9F-5228-442E-8B19-AC38F52F0BC0}" destId="{C7B279EF-2958-4A98-8275-89543673656A}" srcOrd="0" destOrd="0" parTransId="{D6BD005F-3C79-4A27-A68F-91465036BA13}" sibTransId="{64AD51DF-E55D-4C3E-AC36-865A2EBB8610}"/>
    <dgm:cxn modelId="{2A6176AC-ABF8-4EAB-AA86-C0F72B3778D4}" srcId="{C7B279EF-2958-4A98-8275-89543673656A}" destId="{48F845B3-33EF-490E-8DA5-3D969BE61F7F}" srcOrd="1" destOrd="0" parTransId="{28ADECEC-1941-4C75-B858-AD2918E79A7E}" sibTransId="{F891CDEA-A80C-41C4-B041-57D1C14BDB86}"/>
    <dgm:cxn modelId="{74CAC2EE-8E0E-409F-A3EF-7F9B4888CEDA}" srcId="{C7B279EF-2958-4A98-8275-89543673656A}" destId="{7CFBA3C2-5D8F-4FBA-8791-3D2D7DD25F54}" srcOrd="2" destOrd="0" parTransId="{5EE0BD75-D8A2-4A91-9E05-A5FCC4B739E6}" sibTransId="{17DBA1A5-D216-446C-8589-4E16C409CE67}"/>
    <dgm:cxn modelId="{4EB86855-9D00-43F7-AEA8-7D17D4F04261}" srcId="{5D3148A7-9E21-4BCE-8950-24FF40AAF036}" destId="{07171BBD-D00C-47D9-AEF2-B8C5BA7C2596}" srcOrd="3" destOrd="0" parTransId="{CDAB9852-368B-4DB5-A639-31824D348A93}" sibTransId="{66AB590F-DF82-47BC-AAA1-07FF21FF4CF5}"/>
    <dgm:cxn modelId="{F61BBDFD-16BF-42A9-9FD2-9E9E34F72C59}" srcId="{5D3148A7-9E21-4BCE-8950-24FF40AAF036}" destId="{DD811B23-2DB4-45BB-A035-90D03342AF30}" srcOrd="1" destOrd="0" parTransId="{A7567648-2F0B-44AE-A150-FC1454966073}" sibTransId="{A0840FBC-73A9-4FAB-9CEA-DF26E6D4964F}"/>
    <dgm:cxn modelId="{05CBAFAF-EBEA-4035-B3A9-989B149752FE}" srcId="{5D3148A7-9E21-4BCE-8950-24FF40AAF036}" destId="{D384A2DD-5FAA-4D1A-BF96-EC431D37C5CF}" srcOrd="0" destOrd="0" parTransId="{8FE97B09-480D-411D-B163-AAD22862AE65}" sibTransId="{85683C7F-9345-4037-83C7-E0626C14867D}"/>
    <dgm:cxn modelId="{85D1E5D1-617D-49E1-BFD9-CB9551C80B02}" type="presOf" srcId="{07171BBD-D00C-47D9-AEF2-B8C5BA7C2596}" destId="{23BC1440-7B8A-4643-8BA2-6E19CCCD2F10}" srcOrd="0" destOrd="4" presId="urn:microsoft.com/office/officeart/2005/8/layout/default"/>
    <dgm:cxn modelId="{BD74387F-3F87-4999-94C2-9AA16D542F49}" type="presOf" srcId="{7CFBA3C2-5D8F-4FBA-8791-3D2D7DD25F54}" destId="{80BE73FB-8A81-431F-85F5-EB69776AEB37}" srcOrd="0" destOrd="3" presId="urn:microsoft.com/office/officeart/2005/8/layout/default"/>
    <dgm:cxn modelId="{8E5B1A64-47AF-4FF1-ACCD-3B0DC88363EB}" type="presParOf" srcId="{A4589594-6E64-4EB8-AC7B-5FED308D654E}" destId="{80BE73FB-8A81-431F-85F5-EB69776AEB37}" srcOrd="0" destOrd="0" presId="urn:microsoft.com/office/officeart/2005/8/layout/default"/>
    <dgm:cxn modelId="{5798B24D-BB60-4085-ACFB-DDC509991BA7}" type="presParOf" srcId="{A4589594-6E64-4EB8-AC7B-5FED308D654E}" destId="{AC1C395E-A652-4499-AE8D-79A41FC4C4C6}" srcOrd="1" destOrd="0" presId="urn:microsoft.com/office/officeart/2005/8/layout/default"/>
    <dgm:cxn modelId="{04542DC0-EC0C-41C4-AD74-169997523428}" type="presParOf" srcId="{A4589594-6E64-4EB8-AC7B-5FED308D654E}" destId="{23BC1440-7B8A-4643-8BA2-6E19CCCD2F1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9E89DB1-63FF-41BB-9144-ED99D97C557E}" type="doc">
      <dgm:prSet loTypeId="urn:microsoft.com/office/officeart/2005/8/layout/default" loCatId="list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6BC7D942-DCF0-4BF4-BB49-8282D8D12CB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Std.</a:t>
          </a:r>
        </a:p>
      </dgm:t>
    </dgm:pt>
    <dgm:pt modelId="{4168D850-176C-4D26-A21F-3E2644845821}" type="parTrans" cxnId="{28BD5BF8-785C-4D77-BC8E-5E775C9AF153}">
      <dgm:prSet/>
      <dgm:spPr/>
      <dgm:t>
        <a:bodyPr/>
        <a:lstStyle/>
        <a:p>
          <a:endParaRPr lang="en-US"/>
        </a:p>
      </dgm:t>
    </dgm:pt>
    <dgm:pt modelId="{876EDDCD-DF18-413A-BB30-E86B7B82911F}" type="sibTrans" cxnId="{28BD5BF8-785C-4D77-BC8E-5E775C9AF153}">
      <dgm:prSet/>
      <dgm:spPr/>
      <dgm:t>
        <a:bodyPr/>
        <a:lstStyle/>
        <a:p>
          <a:endParaRPr lang="en-US"/>
        </a:p>
      </dgm:t>
    </dgm:pt>
    <dgm:pt modelId="{E723DAAB-15A1-4708-BA67-4E6D3A7CCF9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SMA</a:t>
          </a:r>
        </a:p>
      </dgm:t>
    </dgm:pt>
    <dgm:pt modelId="{CC3C9AC6-90C8-443C-AD9A-02EFE1DA0A6C}" type="parTrans" cxnId="{E6DE55AD-AB8C-4652-B909-1B9275017EDF}">
      <dgm:prSet/>
      <dgm:spPr/>
      <dgm:t>
        <a:bodyPr/>
        <a:lstStyle/>
        <a:p>
          <a:endParaRPr lang="en-US"/>
        </a:p>
      </dgm:t>
    </dgm:pt>
    <dgm:pt modelId="{8275333C-9C5F-437B-AAE9-6F7C6C11C731}" type="sibTrans" cxnId="{E6DE55AD-AB8C-4652-B909-1B9275017EDF}">
      <dgm:prSet/>
      <dgm:spPr/>
      <dgm:t>
        <a:bodyPr/>
        <a:lstStyle/>
        <a:p>
          <a:endParaRPr lang="en-US"/>
        </a:p>
      </dgm:t>
    </dgm:pt>
    <dgm:pt modelId="{8F195AFF-225A-4187-B51A-7DC14ED089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NPA</a:t>
          </a:r>
        </a:p>
      </dgm:t>
    </dgm:pt>
    <dgm:pt modelId="{B8AA9208-D55B-40F1-86AC-493C7034D3AD}" type="parTrans" cxnId="{240BBD85-6118-4928-A733-CCC5FCA65C1C}">
      <dgm:prSet/>
      <dgm:spPr/>
      <dgm:t>
        <a:bodyPr/>
        <a:lstStyle/>
        <a:p>
          <a:endParaRPr lang="en-US"/>
        </a:p>
      </dgm:t>
    </dgm:pt>
    <dgm:pt modelId="{A5E54FDA-63E1-4DA6-B0E3-C16CBDFB68F8}" type="sibTrans" cxnId="{240BBD85-6118-4928-A733-CCC5FCA65C1C}">
      <dgm:prSet/>
      <dgm:spPr/>
      <dgm:t>
        <a:bodyPr/>
        <a:lstStyle/>
        <a:p>
          <a:endParaRPr lang="en-US"/>
        </a:p>
      </dgm:t>
    </dgm:pt>
    <dgm:pt modelId="{839D76AF-1475-4D41-8FE4-EC37B7662B5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Doubtful</a:t>
          </a:r>
        </a:p>
      </dgm:t>
    </dgm:pt>
    <dgm:pt modelId="{BA0073B4-4E8E-4142-986D-F0CCD57BD05B}" type="parTrans" cxnId="{49A27756-6078-4CC0-A592-587DC1C2A592}">
      <dgm:prSet/>
      <dgm:spPr/>
      <dgm:t>
        <a:bodyPr/>
        <a:lstStyle/>
        <a:p>
          <a:endParaRPr lang="en-US"/>
        </a:p>
      </dgm:t>
    </dgm:pt>
    <dgm:pt modelId="{2F8597EE-ADF1-49BE-919C-07C1BE9FA49E}" type="sibTrans" cxnId="{49A27756-6078-4CC0-A592-587DC1C2A592}">
      <dgm:prSet/>
      <dgm:spPr/>
      <dgm:t>
        <a:bodyPr/>
        <a:lstStyle/>
        <a:p>
          <a:endParaRPr lang="en-US"/>
        </a:p>
      </dgm:t>
    </dgm:pt>
    <dgm:pt modelId="{445F7F54-9902-4D3E-A3EA-B76AAB01E694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Loss</a:t>
          </a:r>
        </a:p>
      </dgm:t>
    </dgm:pt>
    <dgm:pt modelId="{E016776A-85FC-4C10-8188-4055EF14B3DE}" type="parTrans" cxnId="{C866821D-92F1-43AE-BC5A-94A482AEBCCD}">
      <dgm:prSet/>
      <dgm:spPr/>
      <dgm:t>
        <a:bodyPr/>
        <a:lstStyle/>
        <a:p>
          <a:endParaRPr lang="en-US"/>
        </a:p>
      </dgm:t>
    </dgm:pt>
    <dgm:pt modelId="{3F72224D-007E-4B22-B64F-EA0E78D04C35}" type="sibTrans" cxnId="{C866821D-92F1-43AE-BC5A-94A482AEBCCD}">
      <dgm:prSet/>
      <dgm:spPr/>
      <dgm:t>
        <a:bodyPr/>
        <a:lstStyle/>
        <a:p>
          <a:endParaRPr lang="en-US"/>
        </a:p>
      </dgm:t>
    </dgm:pt>
    <dgm:pt modelId="{A571E647-1DA3-48D0-8FFD-88E19E6936E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Substandard</a:t>
          </a:r>
        </a:p>
      </dgm:t>
    </dgm:pt>
    <dgm:pt modelId="{E6CEDDDE-89EC-4C49-A534-6381E995F1F8}" type="parTrans" cxnId="{1B961C32-AB95-4268-9989-309968FD447C}">
      <dgm:prSet/>
      <dgm:spPr/>
      <dgm:t>
        <a:bodyPr/>
        <a:lstStyle/>
        <a:p>
          <a:endParaRPr lang="en-US"/>
        </a:p>
      </dgm:t>
    </dgm:pt>
    <dgm:pt modelId="{73EEC92B-B209-46E8-A608-EE5B92F06B23}" type="sibTrans" cxnId="{1B961C32-AB95-4268-9989-309968FD447C}">
      <dgm:prSet/>
      <dgm:spPr/>
      <dgm:t>
        <a:bodyPr/>
        <a:lstStyle/>
        <a:p>
          <a:endParaRPr lang="en-US"/>
        </a:p>
      </dgm:t>
    </dgm:pt>
    <dgm:pt modelId="{5994914B-DE9E-4617-959D-3B055F4F50CC}" type="pres">
      <dgm:prSet presAssocID="{19E89DB1-63FF-41BB-9144-ED99D97C557E}" presName="diagram" presStyleCnt="0">
        <dgm:presLayoutVars>
          <dgm:dir/>
          <dgm:resizeHandles val="exact"/>
        </dgm:presLayoutVars>
      </dgm:prSet>
      <dgm:spPr/>
    </dgm:pt>
    <dgm:pt modelId="{CCC221F0-4191-4D94-9760-3E1A9D862EA8}" type="pres">
      <dgm:prSet presAssocID="{6BC7D942-DCF0-4BF4-BB49-8282D8D12CBB}" presName="node" presStyleLbl="node1" presStyleIdx="0" presStyleCnt="6">
        <dgm:presLayoutVars>
          <dgm:bulletEnabled val="1"/>
        </dgm:presLayoutVars>
      </dgm:prSet>
      <dgm:spPr/>
    </dgm:pt>
    <dgm:pt modelId="{3388E8AF-D5F4-4577-9A0F-5A864D344219}" type="pres">
      <dgm:prSet presAssocID="{876EDDCD-DF18-413A-BB30-E86B7B82911F}" presName="sibTrans" presStyleCnt="0"/>
      <dgm:spPr/>
    </dgm:pt>
    <dgm:pt modelId="{681A658A-293B-4203-BAE0-E74117F17F70}" type="pres">
      <dgm:prSet presAssocID="{E723DAAB-15A1-4708-BA67-4E6D3A7CCF9E}" presName="node" presStyleLbl="node1" presStyleIdx="1" presStyleCnt="6">
        <dgm:presLayoutVars>
          <dgm:bulletEnabled val="1"/>
        </dgm:presLayoutVars>
      </dgm:prSet>
      <dgm:spPr/>
    </dgm:pt>
    <dgm:pt modelId="{8EDD7C92-D85B-47BD-A22D-5D5E981F7FA6}" type="pres">
      <dgm:prSet presAssocID="{8275333C-9C5F-437B-AAE9-6F7C6C11C731}" presName="sibTrans" presStyleCnt="0"/>
      <dgm:spPr/>
    </dgm:pt>
    <dgm:pt modelId="{905F5229-9B9A-4094-8B4C-8702E148E0BF}" type="pres">
      <dgm:prSet presAssocID="{8F195AFF-225A-4187-B51A-7DC14ED08956}" presName="node" presStyleLbl="node1" presStyleIdx="2" presStyleCnt="6">
        <dgm:presLayoutVars>
          <dgm:bulletEnabled val="1"/>
        </dgm:presLayoutVars>
      </dgm:prSet>
      <dgm:spPr/>
    </dgm:pt>
    <dgm:pt modelId="{0D987190-9286-4DAF-8000-7C00309FCCCD}" type="pres">
      <dgm:prSet presAssocID="{A5E54FDA-63E1-4DA6-B0E3-C16CBDFB68F8}" presName="sibTrans" presStyleCnt="0"/>
      <dgm:spPr/>
    </dgm:pt>
    <dgm:pt modelId="{0DB0117E-59C2-4E29-B0B8-FEE54A731A3E}" type="pres">
      <dgm:prSet presAssocID="{A571E647-1DA3-48D0-8FFD-88E19E6936E0}" presName="node" presStyleLbl="node1" presStyleIdx="3" presStyleCnt="6">
        <dgm:presLayoutVars>
          <dgm:bulletEnabled val="1"/>
        </dgm:presLayoutVars>
      </dgm:prSet>
      <dgm:spPr/>
    </dgm:pt>
    <dgm:pt modelId="{CECEA22D-2CD1-42A2-8027-1DEC7A85AF76}" type="pres">
      <dgm:prSet presAssocID="{73EEC92B-B209-46E8-A608-EE5B92F06B23}" presName="sibTrans" presStyleCnt="0"/>
      <dgm:spPr/>
    </dgm:pt>
    <dgm:pt modelId="{0D0186AD-C449-4140-9F45-63AA875BFDEE}" type="pres">
      <dgm:prSet presAssocID="{839D76AF-1475-4D41-8FE4-EC37B7662B57}" presName="node" presStyleLbl="node1" presStyleIdx="4" presStyleCnt="6">
        <dgm:presLayoutVars>
          <dgm:bulletEnabled val="1"/>
        </dgm:presLayoutVars>
      </dgm:prSet>
      <dgm:spPr/>
    </dgm:pt>
    <dgm:pt modelId="{EE2C5A88-ED82-485A-A382-FB6F1A654529}" type="pres">
      <dgm:prSet presAssocID="{2F8597EE-ADF1-49BE-919C-07C1BE9FA49E}" presName="sibTrans" presStyleCnt="0"/>
      <dgm:spPr/>
    </dgm:pt>
    <dgm:pt modelId="{E0AD6C51-F575-429C-BCDF-433699EF3C5F}" type="pres">
      <dgm:prSet presAssocID="{445F7F54-9902-4D3E-A3EA-B76AAB01E694}" presName="node" presStyleLbl="node1" presStyleIdx="5" presStyleCnt="6">
        <dgm:presLayoutVars>
          <dgm:bulletEnabled val="1"/>
        </dgm:presLayoutVars>
      </dgm:prSet>
      <dgm:spPr/>
    </dgm:pt>
  </dgm:ptLst>
  <dgm:cxnLst>
    <dgm:cxn modelId="{1B961C32-AB95-4268-9989-309968FD447C}" srcId="{19E89DB1-63FF-41BB-9144-ED99D97C557E}" destId="{A571E647-1DA3-48D0-8FFD-88E19E6936E0}" srcOrd="3" destOrd="0" parTransId="{E6CEDDDE-89EC-4C49-A534-6381E995F1F8}" sibTransId="{73EEC92B-B209-46E8-A608-EE5B92F06B23}"/>
    <dgm:cxn modelId="{240BBD85-6118-4928-A733-CCC5FCA65C1C}" srcId="{19E89DB1-63FF-41BB-9144-ED99D97C557E}" destId="{8F195AFF-225A-4187-B51A-7DC14ED08956}" srcOrd="2" destOrd="0" parTransId="{B8AA9208-D55B-40F1-86AC-493C7034D3AD}" sibTransId="{A5E54FDA-63E1-4DA6-B0E3-C16CBDFB68F8}"/>
    <dgm:cxn modelId="{FB608CBD-DF69-4911-ABC1-FFB169FB2E62}" type="presOf" srcId="{445F7F54-9902-4D3E-A3EA-B76AAB01E694}" destId="{E0AD6C51-F575-429C-BCDF-433699EF3C5F}" srcOrd="0" destOrd="0" presId="urn:microsoft.com/office/officeart/2005/8/layout/default"/>
    <dgm:cxn modelId="{C866821D-92F1-43AE-BC5A-94A482AEBCCD}" srcId="{19E89DB1-63FF-41BB-9144-ED99D97C557E}" destId="{445F7F54-9902-4D3E-A3EA-B76AAB01E694}" srcOrd="5" destOrd="0" parTransId="{E016776A-85FC-4C10-8188-4055EF14B3DE}" sibTransId="{3F72224D-007E-4B22-B64F-EA0E78D04C35}"/>
    <dgm:cxn modelId="{65C5CE20-4B39-4102-9BC9-C8D4A515365D}" type="presOf" srcId="{E723DAAB-15A1-4708-BA67-4E6D3A7CCF9E}" destId="{681A658A-293B-4203-BAE0-E74117F17F70}" srcOrd="0" destOrd="0" presId="urn:microsoft.com/office/officeart/2005/8/layout/default"/>
    <dgm:cxn modelId="{E6DE55AD-AB8C-4652-B909-1B9275017EDF}" srcId="{19E89DB1-63FF-41BB-9144-ED99D97C557E}" destId="{E723DAAB-15A1-4708-BA67-4E6D3A7CCF9E}" srcOrd="1" destOrd="0" parTransId="{CC3C9AC6-90C8-443C-AD9A-02EFE1DA0A6C}" sibTransId="{8275333C-9C5F-437B-AAE9-6F7C6C11C731}"/>
    <dgm:cxn modelId="{A1EAA5EC-4052-4892-A836-392609840DF5}" type="presOf" srcId="{839D76AF-1475-4D41-8FE4-EC37B7662B57}" destId="{0D0186AD-C449-4140-9F45-63AA875BFDEE}" srcOrd="0" destOrd="0" presId="urn:microsoft.com/office/officeart/2005/8/layout/default"/>
    <dgm:cxn modelId="{2B27C70D-848A-4458-BA9F-396CE7F085D5}" type="presOf" srcId="{6BC7D942-DCF0-4BF4-BB49-8282D8D12CBB}" destId="{CCC221F0-4191-4D94-9760-3E1A9D862EA8}" srcOrd="0" destOrd="0" presId="urn:microsoft.com/office/officeart/2005/8/layout/default"/>
    <dgm:cxn modelId="{00F53FD9-3F13-4AD6-8A3C-1FCD5FB46EE8}" type="presOf" srcId="{A571E647-1DA3-48D0-8FFD-88E19E6936E0}" destId="{0DB0117E-59C2-4E29-B0B8-FEE54A731A3E}" srcOrd="0" destOrd="0" presId="urn:microsoft.com/office/officeart/2005/8/layout/default"/>
    <dgm:cxn modelId="{BB2FA400-69F6-49AA-85F5-5E14F1B0173D}" type="presOf" srcId="{8F195AFF-225A-4187-B51A-7DC14ED08956}" destId="{905F5229-9B9A-4094-8B4C-8702E148E0BF}" srcOrd="0" destOrd="0" presId="urn:microsoft.com/office/officeart/2005/8/layout/default"/>
    <dgm:cxn modelId="{28BD5BF8-785C-4D77-BC8E-5E775C9AF153}" srcId="{19E89DB1-63FF-41BB-9144-ED99D97C557E}" destId="{6BC7D942-DCF0-4BF4-BB49-8282D8D12CBB}" srcOrd="0" destOrd="0" parTransId="{4168D850-176C-4D26-A21F-3E2644845821}" sibTransId="{876EDDCD-DF18-413A-BB30-E86B7B82911F}"/>
    <dgm:cxn modelId="{49A27756-6078-4CC0-A592-587DC1C2A592}" srcId="{19E89DB1-63FF-41BB-9144-ED99D97C557E}" destId="{839D76AF-1475-4D41-8FE4-EC37B7662B57}" srcOrd="4" destOrd="0" parTransId="{BA0073B4-4E8E-4142-986D-F0CCD57BD05B}" sibTransId="{2F8597EE-ADF1-49BE-919C-07C1BE9FA49E}"/>
    <dgm:cxn modelId="{C0CACC28-491C-42B4-8588-86BE634DB4E5}" type="presOf" srcId="{19E89DB1-63FF-41BB-9144-ED99D97C557E}" destId="{5994914B-DE9E-4617-959D-3B055F4F50CC}" srcOrd="0" destOrd="0" presId="urn:microsoft.com/office/officeart/2005/8/layout/default"/>
    <dgm:cxn modelId="{AF3EC847-FCFA-41B8-962E-D86DF27C962E}" type="presParOf" srcId="{5994914B-DE9E-4617-959D-3B055F4F50CC}" destId="{CCC221F0-4191-4D94-9760-3E1A9D862EA8}" srcOrd="0" destOrd="0" presId="urn:microsoft.com/office/officeart/2005/8/layout/default"/>
    <dgm:cxn modelId="{02506334-4E82-4AEE-8F8B-3E9413730019}" type="presParOf" srcId="{5994914B-DE9E-4617-959D-3B055F4F50CC}" destId="{3388E8AF-D5F4-4577-9A0F-5A864D344219}" srcOrd="1" destOrd="0" presId="urn:microsoft.com/office/officeart/2005/8/layout/default"/>
    <dgm:cxn modelId="{CC7F9E14-0027-42E4-98C8-D32BAE7704A8}" type="presParOf" srcId="{5994914B-DE9E-4617-959D-3B055F4F50CC}" destId="{681A658A-293B-4203-BAE0-E74117F17F70}" srcOrd="2" destOrd="0" presId="urn:microsoft.com/office/officeart/2005/8/layout/default"/>
    <dgm:cxn modelId="{7677C919-6CB6-4075-AFC0-E3A4EEF22F3C}" type="presParOf" srcId="{5994914B-DE9E-4617-959D-3B055F4F50CC}" destId="{8EDD7C92-D85B-47BD-A22D-5D5E981F7FA6}" srcOrd="3" destOrd="0" presId="urn:microsoft.com/office/officeart/2005/8/layout/default"/>
    <dgm:cxn modelId="{8397A179-A530-4321-B3CC-ACEA7A15CD8C}" type="presParOf" srcId="{5994914B-DE9E-4617-959D-3B055F4F50CC}" destId="{905F5229-9B9A-4094-8B4C-8702E148E0BF}" srcOrd="4" destOrd="0" presId="urn:microsoft.com/office/officeart/2005/8/layout/default"/>
    <dgm:cxn modelId="{020EB221-2326-4BFF-A513-6FB1D4DF14D4}" type="presParOf" srcId="{5994914B-DE9E-4617-959D-3B055F4F50CC}" destId="{0D987190-9286-4DAF-8000-7C00309FCCCD}" srcOrd="5" destOrd="0" presId="urn:microsoft.com/office/officeart/2005/8/layout/default"/>
    <dgm:cxn modelId="{E0E4A7F1-9586-4A36-A52C-70670CB6EB30}" type="presParOf" srcId="{5994914B-DE9E-4617-959D-3B055F4F50CC}" destId="{0DB0117E-59C2-4E29-B0B8-FEE54A731A3E}" srcOrd="6" destOrd="0" presId="urn:microsoft.com/office/officeart/2005/8/layout/default"/>
    <dgm:cxn modelId="{26C82F32-A58A-4845-85D6-E710C9A59887}" type="presParOf" srcId="{5994914B-DE9E-4617-959D-3B055F4F50CC}" destId="{CECEA22D-2CD1-42A2-8027-1DEC7A85AF76}" srcOrd="7" destOrd="0" presId="urn:microsoft.com/office/officeart/2005/8/layout/default"/>
    <dgm:cxn modelId="{7BB47B2E-FFC5-48C6-9A95-6BD6C9D157C4}" type="presParOf" srcId="{5994914B-DE9E-4617-959D-3B055F4F50CC}" destId="{0D0186AD-C449-4140-9F45-63AA875BFDEE}" srcOrd="8" destOrd="0" presId="urn:microsoft.com/office/officeart/2005/8/layout/default"/>
    <dgm:cxn modelId="{558C7CE3-7754-4E6C-AB81-3A646F6BE976}" type="presParOf" srcId="{5994914B-DE9E-4617-959D-3B055F4F50CC}" destId="{EE2C5A88-ED82-485A-A382-FB6F1A654529}" srcOrd="9" destOrd="0" presId="urn:microsoft.com/office/officeart/2005/8/layout/default"/>
    <dgm:cxn modelId="{4385D220-0481-4CED-B8F6-D5A724887DF1}" type="presParOf" srcId="{5994914B-DE9E-4617-959D-3B055F4F50CC}" destId="{E0AD6C51-F575-429C-BCDF-433699EF3C5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24FD0884-ABF5-451B-849A-B793762A33D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0008CA-4471-47B1-9E2D-BFEBE40FEF09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1-Recognition</a:t>
          </a:r>
        </a:p>
      </dgm:t>
    </dgm:pt>
    <dgm:pt modelId="{19F04473-65FD-4FE5-A15A-09518FD00AB6}" type="parTrans" cxnId="{27E4A927-1A0D-451E-A34A-7A9D8714DC18}">
      <dgm:prSet/>
      <dgm:spPr/>
      <dgm:t>
        <a:bodyPr/>
        <a:lstStyle/>
        <a:p>
          <a:endParaRPr lang="en-US"/>
        </a:p>
      </dgm:t>
    </dgm:pt>
    <dgm:pt modelId="{E6E14FE8-9C65-45A6-AEE0-4891C69393C4}" type="sibTrans" cxnId="{27E4A927-1A0D-451E-A34A-7A9D8714DC18}">
      <dgm:prSet/>
      <dgm:spPr/>
      <dgm:t>
        <a:bodyPr/>
        <a:lstStyle/>
        <a:p>
          <a:endParaRPr lang="en-US"/>
        </a:p>
      </dgm:t>
    </dgm:pt>
    <dgm:pt modelId="{EC254F45-6500-447B-A9A2-8E3C62A8A2C2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Banks must value their assets close to true value </a:t>
          </a:r>
          <a:r>
            <a:rPr lang="en-US" sz="3200" strike="sngStrike" dirty="0">
              <a:latin typeface="Franklin Gothic Medium Cond" panose="020B0606030402020204" pitchFamily="34" charset="0"/>
            </a:rPr>
            <a:t>(complex formula of Gross/Net NPA, provisioning)</a:t>
          </a:r>
        </a:p>
      </dgm:t>
    </dgm:pt>
    <dgm:pt modelId="{971E44E1-4B9D-4BC0-BEC5-7870A52EA820}" type="parTrans" cxnId="{E0C9199E-A431-4D5E-B7D1-24FC74BC4A76}">
      <dgm:prSet/>
      <dgm:spPr/>
      <dgm:t>
        <a:bodyPr/>
        <a:lstStyle/>
        <a:p>
          <a:endParaRPr lang="en-US"/>
        </a:p>
      </dgm:t>
    </dgm:pt>
    <dgm:pt modelId="{EEEF1FDD-58A5-4AE2-A181-63A680038F05}" type="sibTrans" cxnId="{E0C9199E-A431-4D5E-B7D1-24FC74BC4A76}">
      <dgm:prSet/>
      <dgm:spPr/>
      <dgm:t>
        <a:bodyPr/>
        <a:lstStyle/>
        <a:p>
          <a:endParaRPr lang="en-US"/>
        </a:p>
      </dgm:t>
    </dgm:pt>
    <dgm:pt modelId="{F31701EA-A2BF-4599-9545-23E12D9B036D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2-Resolution</a:t>
          </a:r>
        </a:p>
      </dgm:t>
    </dgm:pt>
    <dgm:pt modelId="{6D545633-223E-402C-8802-011DC53432FD}" type="parTrans" cxnId="{9069D6D4-0C19-4DEC-B4F4-64B2082439A3}">
      <dgm:prSet/>
      <dgm:spPr/>
      <dgm:t>
        <a:bodyPr/>
        <a:lstStyle/>
        <a:p>
          <a:endParaRPr lang="en-US"/>
        </a:p>
      </dgm:t>
    </dgm:pt>
    <dgm:pt modelId="{9C83F6C2-727D-4117-AB0C-1ED08FA6417D}" type="sibTrans" cxnId="{9069D6D4-0C19-4DEC-B4F4-64B2082439A3}">
      <dgm:prSet/>
      <dgm:spPr/>
      <dgm:t>
        <a:bodyPr/>
        <a:lstStyle/>
        <a:p>
          <a:endParaRPr lang="en-US"/>
        </a:p>
      </dgm:t>
    </dgm:pt>
    <dgm:pt modelId="{0E92BCF5-44A1-46E9-968D-25BA4A1CD8CB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Stressed assets: selloff / rehabilitate </a:t>
          </a:r>
        </a:p>
      </dgm:t>
    </dgm:pt>
    <dgm:pt modelId="{372F0CFF-E1E4-45D8-8F7A-CADCFAC88605}" type="parTrans" cxnId="{BE59D55F-E7C5-4578-9383-D0E5860733FD}">
      <dgm:prSet/>
      <dgm:spPr/>
      <dgm:t>
        <a:bodyPr/>
        <a:lstStyle/>
        <a:p>
          <a:endParaRPr lang="en-US"/>
        </a:p>
      </dgm:t>
    </dgm:pt>
    <dgm:pt modelId="{29EE6A49-E159-4680-A001-B6E267246820}" type="sibTrans" cxnId="{BE59D55F-E7C5-4578-9383-D0E5860733FD}">
      <dgm:prSet/>
      <dgm:spPr/>
      <dgm:t>
        <a:bodyPr/>
        <a:lstStyle/>
        <a:p>
          <a:endParaRPr lang="en-US"/>
        </a:p>
      </dgm:t>
    </dgm:pt>
    <dgm:pt modelId="{79EDC68B-22A9-42CA-8E5A-32C25423516D}">
      <dgm:prSet phldrT="[Text]" custT="1"/>
      <dgm:spPr/>
      <dgm:t>
        <a:bodyPr/>
        <a:lstStyle/>
        <a:p>
          <a:r>
            <a:rPr lang="en-US" sz="3200" b="1" u="sng" dirty="0">
              <a:solidFill>
                <a:srgbClr val="0070C0"/>
              </a:solidFill>
              <a:latin typeface="Franklin Gothic Medium Cond" panose="020B0606030402020204" pitchFamily="34" charset="0"/>
            </a:rPr>
            <a:t>Disinter (</a:t>
          </a:r>
          <a:r>
            <a:rPr lang="en-US" sz="3200" b="1" u="sng" dirty="0" err="1">
              <a:solidFill>
                <a:srgbClr val="0070C0"/>
              </a:solidFill>
              <a:latin typeface="Franklin Gothic Medium Cond" panose="020B0606030402020204" pitchFamily="34" charset="0"/>
            </a:rPr>
            <a:t>digup</a:t>
          </a:r>
          <a:r>
            <a:rPr lang="en-US" sz="3200" b="1" u="sng" dirty="0">
              <a:solidFill>
                <a:srgbClr val="0070C0"/>
              </a:solidFill>
              <a:latin typeface="Franklin Gothic Medium Cond" panose="020B0606030402020204" pitchFamily="34" charset="0"/>
            </a:rPr>
            <a:t> graves) :</a:t>
          </a:r>
        </a:p>
      </dgm:t>
    </dgm:pt>
    <dgm:pt modelId="{E454C482-B253-4C4F-B2DC-EAEFA1FE1D49}" type="parTrans" cxnId="{4EB91F37-C8E1-4713-8C65-D023CF6C386D}">
      <dgm:prSet/>
      <dgm:spPr/>
      <dgm:t>
        <a:bodyPr/>
        <a:lstStyle/>
        <a:p>
          <a:endParaRPr lang="en-US"/>
        </a:p>
      </dgm:t>
    </dgm:pt>
    <dgm:pt modelId="{2B232F4B-D57A-46BC-803B-4A24DB512DAC}" type="sibTrans" cxnId="{4EB91F37-C8E1-4713-8C65-D023CF6C386D}">
      <dgm:prSet/>
      <dgm:spPr/>
      <dgm:t>
        <a:bodyPr/>
        <a:lstStyle/>
        <a:p>
          <a:endParaRPr lang="en-US"/>
        </a:p>
      </dgm:t>
    </dgm:pt>
    <dgm:pt modelId="{69A228FB-B42D-4D77-835C-A660D3A820A4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Better bankruptcy code </a:t>
          </a:r>
          <a:r>
            <a:rPr lang="en-US" sz="3200" dirty="0">
              <a:solidFill>
                <a:srgbClr val="00B050"/>
              </a:solidFill>
              <a:latin typeface="Franklin Gothic Medium Cond" panose="020B0606030402020204" pitchFamily="34" charset="0"/>
            </a:rPr>
            <a:t>(yes I&amp;B Bill’15)</a:t>
          </a:r>
        </a:p>
      </dgm:t>
    </dgm:pt>
    <dgm:pt modelId="{490859B2-6A38-4F9D-8F0B-D7C0A7EE45DA}" type="parTrans" cxnId="{E58CB695-2353-402D-AFC8-091C3150F2C5}">
      <dgm:prSet/>
      <dgm:spPr/>
      <dgm:t>
        <a:bodyPr/>
        <a:lstStyle/>
        <a:p>
          <a:endParaRPr lang="en-US"/>
        </a:p>
      </dgm:t>
    </dgm:pt>
    <dgm:pt modelId="{50C951FD-D726-4AE9-AF42-E8744B6C47C6}" type="sibTrans" cxnId="{E58CB695-2353-402D-AFC8-091C3150F2C5}">
      <dgm:prSet/>
      <dgm:spPr/>
      <dgm:t>
        <a:bodyPr/>
        <a:lstStyle/>
        <a:p>
          <a:endParaRPr lang="en-US"/>
        </a:p>
      </dgm:t>
    </dgm:pt>
    <dgm:pt modelId="{6BB7D574-C680-4AE7-82B5-59173628CCDC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empowered DRTs that catch big fishes </a:t>
          </a:r>
          <a:r>
            <a:rPr lang="en-US" sz="3200" dirty="0">
              <a:solidFill>
                <a:srgbClr val="00B050"/>
              </a:solidFill>
              <a:latin typeface="Franklin Gothic Medium Cond" panose="020B0606030402020204" pitchFamily="34" charset="0"/>
            </a:rPr>
            <a:t>(yes, Budget-2016)</a:t>
          </a:r>
        </a:p>
      </dgm:t>
    </dgm:pt>
    <dgm:pt modelId="{64990BD6-612F-49DF-93E2-28A1199CE5A4}" type="parTrans" cxnId="{08F7C2C9-84A5-4138-B063-4F929638C23A}">
      <dgm:prSet/>
      <dgm:spPr/>
      <dgm:t>
        <a:bodyPr/>
        <a:lstStyle/>
        <a:p>
          <a:endParaRPr lang="en-US"/>
        </a:p>
      </dgm:t>
    </dgm:pt>
    <dgm:pt modelId="{523172CF-2624-448F-8DAA-3481E9E0005C}" type="sibTrans" cxnId="{08F7C2C9-84A5-4138-B063-4F929638C23A}">
      <dgm:prSet/>
      <dgm:spPr/>
      <dgm:t>
        <a:bodyPr/>
        <a:lstStyle/>
        <a:p>
          <a:endParaRPr lang="en-US"/>
        </a:p>
      </dgm:t>
    </dgm:pt>
    <dgm:pt modelId="{7FB249C5-45EC-4B2B-8953-1415918869E6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Independent renegotiation commission to fix big/difficult cases (?)</a:t>
          </a:r>
        </a:p>
      </dgm:t>
    </dgm:pt>
    <dgm:pt modelId="{895C7E8D-0F9C-4723-858F-DF40F757FC35}" type="parTrans" cxnId="{790A3745-3322-439C-AF60-2A260645EE73}">
      <dgm:prSet/>
      <dgm:spPr/>
      <dgm:t>
        <a:bodyPr/>
        <a:lstStyle/>
        <a:p>
          <a:endParaRPr lang="en-US"/>
        </a:p>
      </dgm:t>
    </dgm:pt>
    <dgm:pt modelId="{07FA58ED-2C6B-4341-A869-AA915B77CAFB}" type="sibTrans" cxnId="{790A3745-3322-439C-AF60-2A260645EE73}">
      <dgm:prSet/>
      <dgm:spPr/>
      <dgm:t>
        <a:bodyPr/>
        <a:lstStyle/>
        <a:p>
          <a:endParaRPr lang="en-US"/>
        </a:p>
      </dgm:t>
    </dgm:pt>
    <dgm:pt modelId="{9B01A63D-059F-4A8A-B69A-33CE7477CC5B}" type="pres">
      <dgm:prSet presAssocID="{24FD0884-ABF5-451B-849A-B793762A33D7}" presName="linear" presStyleCnt="0">
        <dgm:presLayoutVars>
          <dgm:dir/>
          <dgm:animLvl val="lvl"/>
          <dgm:resizeHandles val="exact"/>
        </dgm:presLayoutVars>
      </dgm:prSet>
      <dgm:spPr/>
    </dgm:pt>
    <dgm:pt modelId="{FA7D4C00-E48C-45C3-A61A-6A3F265EEB04}" type="pres">
      <dgm:prSet presAssocID="{E90008CA-4471-47B1-9E2D-BFEBE40FEF09}" presName="parentLin" presStyleCnt="0"/>
      <dgm:spPr/>
    </dgm:pt>
    <dgm:pt modelId="{A0B4B2D1-7E26-41CE-9550-A4F1CEF254C8}" type="pres">
      <dgm:prSet presAssocID="{E90008CA-4471-47B1-9E2D-BFEBE40FEF09}" presName="parentLeftMargin" presStyleLbl="node1" presStyleIdx="0" presStyleCnt="2"/>
      <dgm:spPr/>
    </dgm:pt>
    <dgm:pt modelId="{7909F19F-7DE5-4612-87CB-A1CE0CB67489}" type="pres">
      <dgm:prSet presAssocID="{E90008CA-4471-47B1-9E2D-BFEBE40FEF0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9A2AF3F-5392-45EF-978D-7FFC1CF5E9B9}" type="pres">
      <dgm:prSet presAssocID="{E90008CA-4471-47B1-9E2D-BFEBE40FEF09}" presName="negativeSpace" presStyleCnt="0"/>
      <dgm:spPr/>
    </dgm:pt>
    <dgm:pt modelId="{70AB52A4-3452-4F64-ADFA-48D3F8FCB78A}" type="pres">
      <dgm:prSet presAssocID="{E90008CA-4471-47B1-9E2D-BFEBE40FEF09}" presName="childText" presStyleLbl="conFgAcc1" presStyleIdx="0" presStyleCnt="2">
        <dgm:presLayoutVars>
          <dgm:bulletEnabled val="1"/>
        </dgm:presLayoutVars>
      </dgm:prSet>
      <dgm:spPr/>
    </dgm:pt>
    <dgm:pt modelId="{00BD67D0-AD0D-4A7E-9720-1BF8D15FD5AF}" type="pres">
      <dgm:prSet presAssocID="{E6E14FE8-9C65-45A6-AEE0-4891C69393C4}" presName="spaceBetweenRectangles" presStyleCnt="0"/>
      <dgm:spPr/>
    </dgm:pt>
    <dgm:pt modelId="{1F16B0AE-7D93-4F8C-90B6-DE6FDC81CA31}" type="pres">
      <dgm:prSet presAssocID="{F31701EA-A2BF-4599-9545-23E12D9B036D}" presName="parentLin" presStyleCnt="0"/>
      <dgm:spPr/>
    </dgm:pt>
    <dgm:pt modelId="{894FF539-7050-4AE0-8811-B2A09D7C98A7}" type="pres">
      <dgm:prSet presAssocID="{F31701EA-A2BF-4599-9545-23E12D9B036D}" presName="parentLeftMargin" presStyleLbl="node1" presStyleIdx="0" presStyleCnt="2"/>
      <dgm:spPr/>
    </dgm:pt>
    <dgm:pt modelId="{F9ECB151-7261-40C1-AABD-89E4A78A398B}" type="pres">
      <dgm:prSet presAssocID="{F31701EA-A2BF-4599-9545-23E12D9B036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BC6738A-9675-402C-A8D9-5578EC6F0DBD}" type="pres">
      <dgm:prSet presAssocID="{F31701EA-A2BF-4599-9545-23E12D9B036D}" presName="negativeSpace" presStyleCnt="0"/>
      <dgm:spPr/>
    </dgm:pt>
    <dgm:pt modelId="{03C8C963-8F3C-441F-84D8-9414F3EB4926}" type="pres">
      <dgm:prSet presAssocID="{F31701EA-A2BF-4599-9545-23E12D9B036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BED3915-68EB-4483-92D4-764B96E221BC}" type="presOf" srcId="{E90008CA-4471-47B1-9E2D-BFEBE40FEF09}" destId="{7909F19F-7DE5-4612-87CB-A1CE0CB67489}" srcOrd="1" destOrd="0" presId="urn:microsoft.com/office/officeart/2005/8/layout/list1"/>
    <dgm:cxn modelId="{27E4A927-1A0D-451E-A34A-7A9D8714DC18}" srcId="{24FD0884-ABF5-451B-849A-B793762A33D7}" destId="{E90008CA-4471-47B1-9E2D-BFEBE40FEF09}" srcOrd="0" destOrd="0" parTransId="{19F04473-65FD-4FE5-A15A-09518FD00AB6}" sibTransId="{E6E14FE8-9C65-45A6-AEE0-4891C69393C4}"/>
    <dgm:cxn modelId="{12CF621E-CB36-4976-92A0-4749A912F9BB}" type="presOf" srcId="{79EDC68B-22A9-42CA-8E5A-32C25423516D}" destId="{03C8C963-8F3C-441F-84D8-9414F3EB4926}" srcOrd="0" destOrd="1" presId="urn:microsoft.com/office/officeart/2005/8/layout/list1"/>
    <dgm:cxn modelId="{43183F36-9CB0-461A-A8FD-6EDE575B7FE2}" type="presOf" srcId="{F31701EA-A2BF-4599-9545-23E12D9B036D}" destId="{F9ECB151-7261-40C1-AABD-89E4A78A398B}" srcOrd="1" destOrd="0" presId="urn:microsoft.com/office/officeart/2005/8/layout/list1"/>
    <dgm:cxn modelId="{5B1161D6-A7A7-4572-90D6-8C28D6B4ECC7}" type="presOf" srcId="{24FD0884-ABF5-451B-849A-B793762A33D7}" destId="{9B01A63D-059F-4A8A-B69A-33CE7477CC5B}" srcOrd="0" destOrd="0" presId="urn:microsoft.com/office/officeart/2005/8/layout/list1"/>
    <dgm:cxn modelId="{08F7C2C9-84A5-4138-B063-4F929638C23A}" srcId="{79EDC68B-22A9-42CA-8E5A-32C25423516D}" destId="{6BB7D574-C680-4AE7-82B5-59173628CCDC}" srcOrd="1" destOrd="0" parTransId="{64990BD6-612F-49DF-93E2-28A1199CE5A4}" sibTransId="{523172CF-2624-448F-8DAA-3481E9E0005C}"/>
    <dgm:cxn modelId="{BE59D55F-E7C5-4578-9383-D0E5860733FD}" srcId="{F31701EA-A2BF-4599-9545-23E12D9B036D}" destId="{0E92BCF5-44A1-46E9-968D-25BA4A1CD8CB}" srcOrd="0" destOrd="0" parTransId="{372F0CFF-E1E4-45D8-8F7A-CADCFAC88605}" sibTransId="{29EE6A49-E159-4680-A001-B6E267246820}"/>
    <dgm:cxn modelId="{06034E24-B69B-4B51-A57C-7444744FCA6F}" type="presOf" srcId="{6BB7D574-C680-4AE7-82B5-59173628CCDC}" destId="{03C8C963-8F3C-441F-84D8-9414F3EB4926}" srcOrd="0" destOrd="3" presId="urn:microsoft.com/office/officeart/2005/8/layout/list1"/>
    <dgm:cxn modelId="{E58CB695-2353-402D-AFC8-091C3150F2C5}" srcId="{79EDC68B-22A9-42CA-8E5A-32C25423516D}" destId="{69A228FB-B42D-4D77-835C-A660D3A820A4}" srcOrd="0" destOrd="0" parTransId="{490859B2-6A38-4F9D-8F0B-D7C0A7EE45DA}" sibTransId="{50C951FD-D726-4AE9-AF42-E8744B6C47C6}"/>
    <dgm:cxn modelId="{790A3745-3322-439C-AF60-2A260645EE73}" srcId="{79EDC68B-22A9-42CA-8E5A-32C25423516D}" destId="{7FB249C5-45EC-4B2B-8953-1415918869E6}" srcOrd="2" destOrd="0" parTransId="{895C7E8D-0F9C-4723-858F-DF40F757FC35}" sibTransId="{07FA58ED-2C6B-4341-A869-AA915B77CAFB}"/>
    <dgm:cxn modelId="{4EB91F37-C8E1-4713-8C65-D023CF6C386D}" srcId="{F31701EA-A2BF-4599-9545-23E12D9B036D}" destId="{79EDC68B-22A9-42CA-8E5A-32C25423516D}" srcOrd="1" destOrd="0" parTransId="{E454C482-B253-4C4F-B2DC-EAEFA1FE1D49}" sibTransId="{2B232F4B-D57A-46BC-803B-4A24DB512DAC}"/>
    <dgm:cxn modelId="{E0C9199E-A431-4D5E-B7D1-24FC74BC4A76}" srcId="{E90008CA-4471-47B1-9E2D-BFEBE40FEF09}" destId="{EC254F45-6500-447B-A9A2-8E3C62A8A2C2}" srcOrd="0" destOrd="0" parTransId="{971E44E1-4B9D-4BC0-BEC5-7870A52EA820}" sibTransId="{EEEF1FDD-58A5-4AE2-A181-63A680038F05}"/>
    <dgm:cxn modelId="{C65836A0-173D-44BE-896A-271A0B9C3AC7}" type="presOf" srcId="{7FB249C5-45EC-4B2B-8953-1415918869E6}" destId="{03C8C963-8F3C-441F-84D8-9414F3EB4926}" srcOrd="0" destOrd="4" presId="urn:microsoft.com/office/officeart/2005/8/layout/list1"/>
    <dgm:cxn modelId="{E77E8A0D-03E4-4A8D-A6FA-166A5FB2D9E1}" type="presOf" srcId="{EC254F45-6500-447B-A9A2-8E3C62A8A2C2}" destId="{70AB52A4-3452-4F64-ADFA-48D3F8FCB78A}" srcOrd="0" destOrd="0" presId="urn:microsoft.com/office/officeart/2005/8/layout/list1"/>
    <dgm:cxn modelId="{2EFF7805-2B26-42D4-8A6F-B875AEBB0879}" type="presOf" srcId="{69A228FB-B42D-4D77-835C-A660D3A820A4}" destId="{03C8C963-8F3C-441F-84D8-9414F3EB4926}" srcOrd="0" destOrd="2" presId="urn:microsoft.com/office/officeart/2005/8/layout/list1"/>
    <dgm:cxn modelId="{C783A994-9E9A-465B-8FAA-ABF0ACE6BC66}" type="presOf" srcId="{E90008CA-4471-47B1-9E2D-BFEBE40FEF09}" destId="{A0B4B2D1-7E26-41CE-9550-A4F1CEF254C8}" srcOrd="0" destOrd="0" presId="urn:microsoft.com/office/officeart/2005/8/layout/list1"/>
    <dgm:cxn modelId="{BC210CE1-F661-4303-82EE-6D0EF7CF61D3}" type="presOf" srcId="{F31701EA-A2BF-4599-9545-23E12D9B036D}" destId="{894FF539-7050-4AE0-8811-B2A09D7C98A7}" srcOrd="0" destOrd="0" presId="urn:microsoft.com/office/officeart/2005/8/layout/list1"/>
    <dgm:cxn modelId="{9069D6D4-0C19-4DEC-B4F4-64B2082439A3}" srcId="{24FD0884-ABF5-451B-849A-B793762A33D7}" destId="{F31701EA-A2BF-4599-9545-23E12D9B036D}" srcOrd="1" destOrd="0" parTransId="{6D545633-223E-402C-8802-011DC53432FD}" sibTransId="{9C83F6C2-727D-4117-AB0C-1ED08FA6417D}"/>
    <dgm:cxn modelId="{AEEF687E-631E-4260-BD99-E3AA9FDB93B1}" type="presOf" srcId="{0E92BCF5-44A1-46E9-968D-25BA4A1CD8CB}" destId="{03C8C963-8F3C-441F-84D8-9414F3EB4926}" srcOrd="0" destOrd="0" presId="urn:microsoft.com/office/officeart/2005/8/layout/list1"/>
    <dgm:cxn modelId="{3E21DB9E-6A98-4808-8EE7-A67C5516A43E}" type="presParOf" srcId="{9B01A63D-059F-4A8A-B69A-33CE7477CC5B}" destId="{FA7D4C00-E48C-45C3-A61A-6A3F265EEB04}" srcOrd="0" destOrd="0" presId="urn:microsoft.com/office/officeart/2005/8/layout/list1"/>
    <dgm:cxn modelId="{75A36D39-1017-468D-8FEA-82566C5D1CF0}" type="presParOf" srcId="{FA7D4C00-E48C-45C3-A61A-6A3F265EEB04}" destId="{A0B4B2D1-7E26-41CE-9550-A4F1CEF254C8}" srcOrd="0" destOrd="0" presId="urn:microsoft.com/office/officeart/2005/8/layout/list1"/>
    <dgm:cxn modelId="{6778A2EA-06CA-49E2-98D1-4A261BBD7C70}" type="presParOf" srcId="{FA7D4C00-E48C-45C3-A61A-6A3F265EEB04}" destId="{7909F19F-7DE5-4612-87CB-A1CE0CB67489}" srcOrd="1" destOrd="0" presId="urn:microsoft.com/office/officeart/2005/8/layout/list1"/>
    <dgm:cxn modelId="{1EB74981-751E-45B5-B0AE-CAC7EC62DD01}" type="presParOf" srcId="{9B01A63D-059F-4A8A-B69A-33CE7477CC5B}" destId="{69A2AF3F-5392-45EF-978D-7FFC1CF5E9B9}" srcOrd="1" destOrd="0" presId="urn:microsoft.com/office/officeart/2005/8/layout/list1"/>
    <dgm:cxn modelId="{6F33AE90-FB73-4A06-AE2A-A2C054439E53}" type="presParOf" srcId="{9B01A63D-059F-4A8A-B69A-33CE7477CC5B}" destId="{70AB52A4-3452-4F64-ADFA-48D3F8FCB78A}" srcOrd="2" destOrd="0" presId="urn:microsoft.com/office/officeart/2005/8/layout/list1"/>
    <dgm:cxn modelId="{C28996C5-C3AD-4D21-8B2E-6D670E87EAD9}" type="presParOf" srcId="{9B01A63D-059F-4A8A-B69A-33CE7477CC5B}" destId="{00BD67D0-AD0D-4A7E-9720-1BF8D15FD5AF}" srcOrd="3" destOrd="0" presId="urn:microsoft.com/office/officeart/2005/8/layout/list1"/>
    <dgm:cxn modelId="{DE392771-F0D9-4497-9147-5C370802752D}" type="presParOf" srcId="{9B01A63D-059F-4A8A-B69A-33CE7477CC5B}" destId="{1F16B0AE-7D93-4F8C-90B6-DE6FDC81CA31}" srcOrd="4" destOrd="0" presId="urn:microsoft.com/office/officeart/2005/8/layout/list1"/>
    <dgm:cxn modelId="{70357FA4-A062-4183-AAC3-8CE5626A89D3}" type="presParOf" srcId="{1F16B0AE-7D93-4F8C-90B6-DE6FDC81CA31}" destId="{894FF539-7050-4AE0-8811-B2A09D7C98A7}" srcOrd="0" destOrd="0" presId="urn:microsoft.com/office/officeart/2005/8/layout/list1"/>
    <dgm:cxn modelId="{A7E43461-2517-4CDD-B449-B23E9B25645B}" type="presParOf" srcId="{1F16B0AE-7D93-4F8C-90B6-DE6FDC81CA31}" destId="{F9ECB151-7261-40C1-AABD-89E4A78A398B}" srcOrd="1" destOrd="0" presId="urn:microsoft.com/office/officeart/2005/8/layout/list1"/>
    <dgm:cxn modelId="{56929FEA-C781-469C-86B6-B6034E699CCF}" type="presParOf" srcId="{9B01A63D-059F-4A8A-B69A-33CE7477CC5B}" destId="{7BC6738A-9675-402C-A8D9-5578EC6F0DBD}" srcOrd="5" destOrd="0" presId="urn:microsoft.com/office/officeart/2005/8/layout/list1"/>
    <dgm:cxn modelId="{087F1213-EB33-46E6-BCA8-5CE011C56F5E}" type="presParOf" srcId="{9B01A63D-059F-4A8A-B69A-33CE7477CC5B}" destId="{03C8C963-8F3C-441F-84D8-9414F3EB492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4D54B2A-6EE1-4CD5-AACF-FA98D52A3CDE}" type="doc">
      <dgm:prSet loTypeId="urn:microsoft.com/office/officeart/2005/8/layout/arrow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9B7251-670F-4F8A-B8BE-41A0F199D9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Past Observations (Vol2)</a:t>
          </a:r>
        </a:p>
      </dgm:t>
    </dgm:pt>
    <dgm:pt modelId="{016D784A-1ABA-4BBA-9DF2-AED64C245D1A}" type="parTrans" cxnId="{CFF7255D-8E1F-40C4-A8E1-C665F1EE22C5}">
      <dgm:prSet/>
      <dgm:spPr/>
      <dgm:t>
        <a:bodyPr/>
        <a:lstStyle/>
        <a:p>
          <a:endParaRPr lang="en-US"/>
        </a:p>
      </dgm:t>
    </dgm:pt>
    <dgm:pt modelId="{8B2B76DB-743B-47E5-BCEF-1303EC083968}" type="sibTrans" cxnId="{CFF7255D-8E1F-40C4-A8E1-C665F1EE22C5}">
      <dgm:prSet/>
      <dgm:spPr/>
      <dgm:t>
        <a:bodyPr/>
        <a:lstStyle/>
        <a:p>
          <a:endParaRPr lang="en-US"/>
        </a:p>
      </dgm:t>
    </dgm:pt>
    <dgm:pt modelId="{83ABEE9F-CBE8-4E3E-B3F7-260DCD93CF74}">
      <dgm:prSet phldrT="[Text]"/>
      <dgm:spPr/>
      <dgm:t>
        <a:bodyPr/>
        <a:lstStyle/>
        <a:p>
          <a:r>
            <a:rPr lang="en-US" dirty="0"/>
            <a:t>Future Suggestions (Vol1)</a:t>
          </a:r>
        </a:p>
      </dgm:t>
    </dgm:pt>
    <dgm:pt modelId="{F21F6220-260D-4F4F-BF30-BAE59BAE0300}" type="parTrans" cxnId="{4CB39074-F55C-43D4-9107-134A830BD66B}">
      <dgm:prSet/>
      <dgm:spPr/>
      <dgm:t>
        <a:bodyPr/>
        <a:lstStyle/>
        <a:p>
          <a:endParaRPr lang="en-US"/>
        </a:p>
      </dgm:t>
    </dgm:pt>
    <dgm:pt modelId="{0E87E764-D9DB-49CC-8F3C-33F0CED2EC2A}" type="sibTrans" cxnId="{4CB39074-F55C-43D4-9107-134A830BD66B}">
      <dgm:prSet/>
      <dgm:spPr/>
      <dgm:t>
        <a:bodyPr/>
        <a:lstStyle/>
        <a:p>
          <a:endParaRPr lang="en-US"/>
        </a:p>
      </dgm:t>
    </dgm:pt>
    <dgm:pt modelId="{2AAB9AD3-3866-4F19-99F5-F7262897FD86}" type="pres">
      <dgm:prSet presAssocID="{A4D54B2A-6EE1-4CD5-AACF-FA98D52A3CDE}" presName="cycle" presStyleCnt="0">
        <dgm:presLayoutVars>
          <dgm:dir/>
          <dgm:resizeHandles val="exact"/>
        </dgm:presLayoutVars>
      </dgm:prSet>
      <dgm:spPr/>
    </dgm:pt>
    <dgm:pt modelId="{604E0DEC-DFBA-4ACB-971B-5E78CDFA12F4}" type="pres">
      <dgm:prSet presAssocID="{019B7251-670F-4F8A-B8BE-41A0F199D956}" presName="arrow" presStyleLbl="node1" presStyleIdx="0" presStyleCnt="2">
        <dgm:presLayoutVars>
          <dgm:bulletEnabled val="1"/>
        </dgm:presLayoutVars>
      </dgm:prSet>
      <dgm:spPr/>
    </dgm:pt>
    <dgm:pt modelId="{EAE4CDC7-F2FF-4E3E-B128-4EA903F055A0}" type="pres">
      <dgm:prSet presAssocID="{83ABEE9F-CBE8-4E3E-B3F7-260DCD93CF74}" presName="arrow" presStyleLbl="node1" presStyleIdx="1" presStyleCnt="2" custRadScaleRad="184227" custRadScaleInc="16140">
        <dgm:presLayoutVars>
          <dgm:bulletEnabled val="1"/>
        </dgm:presLayoutVars>
      </dgm:prSet>
      <dgm:spPr/>
    </dgm:pt>
  </dgm:ptLst>
  <dgm:cxnLst>
    <dgm:cxn modelId="{B000CD54-6B6C-415D-9250-848997DBE660}" type="presOf" srcId="{A4D54B2A-6EE1-4CD5-AACF-FA98D52A3CDE}" destId="{2AAB9AD3-3866-4F19-99F5-F7262897FD86}" srcOrd="0" destOrd="0" presId="urn:microsoft.com/office/officeart/2005/8/layout/arrow1"/>
    <dgm:cxn modelId="{CFF7255D-8E1F-40C4-A8E1-C665F1EE22C5}" srcId="{A4D54B2A-6EE1-4CD5-AACF-FA98D52A3CDE}" destId="{019B7251-670F-4F8A-B8BE-41A0F199D956}" srcOrd="0" destOrd="0" parTransId="{016D784A-1ABA-4BBA-9DF2-AED64C245D1A}" sibTransId="{8B2B76DB-743B-47E5-BCEF-1303EC083968}"/>
    <dgm:cxn modelId="{543F5F81-9D12-4AA0-89E3-403F15907257}" type="presOf" srcId="{019B7251-670F-4F8A-B8BE-41A0F199D956}" destId="{604E0DEC-DFBA-4ACB-971B-5E78CDFA12F4}" srcOrd="0" destOrd="0" presId="urn:microsoft.com/office/officeart/2005/8/layout/arrow1"/>
    <dgm:cxn modelId="{4CB39074-F55C-43D4-9107-134A830BD66B}" srcId="{A4D54B2A-6EE1-4CD5-AACF-FA98D52A3CDE}" destId="{83ABEE9F-CBE8-4E3E-B3F7-260DCD93CF74}" srcOrd="1" destOrd="0" parTransId="{F21F6220-260D-4F4F-BF30-BAE59BAE0300}" sibTransId="{0E87E764-D9DB-49CC-8F3C-33F0CED2EC2A}"/>
    <dgm:cxn modelId="{184319D2-9636-4B15-AF1C-DCD7C6461AEE}" type="presOf" srcId="{83ABEE9F-CBE8-4E3E-B3F7-260DCD93CF74}" destId="{EAE4CDC7-F2FF-4E3E-B128-4EA903F055A0}" srcOrd="0" destOrd="0" presId="urn:microsoft.com/office/officeart/2005/8/layout/arrow1"/>
    <dgm:cxn modelId="{DF9ACDA9-9D95-4DE3-BC59-435FD34A2630}" type="presParOf" srcId="{2AAB9AD3-3866-4F19-99F5-F7262897FD86}" destId="{604E0DEC-DFBA-4ACB-971B-5E78CDFA12F4}" srcOrd="0" destOrd="0" presId="urn:microsoft.com/office/officeart/2005/8/layout/arrow1"/>
    <dgm:cxn modelId="{9E15651C-2437-4AD6-9913-E8020BCBB50D}" type="presParOf" srcId="{2AAB9AD3-3866-4F19-99F5-F7262897FD86}" destId="{EAE4CDC7-F2FF-4E3E-B128-4EA903F055A0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1A6A62-E03D-4D01-B34C-2F45C6B4FF85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6A5DEE-210E-4100-B339-AB23093DC7D0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V2C1: State of the Economy: an overview</a:t>
          </a:r>
        </a:p>
      </dgm:t>
    </dgm:pt>
    <dgm:pt modelId="{52668945-475C-43A9-A3A5-84E19383EDB5}" type="parTrans" cxnId="{57F726AD-EB45-468E-B65D-13EF5C44B1B4}">
      <dgm:prSet/>
      <dgm:spPr/>
      <dgm:t>
        <a:bodyPr/>
        <a:lstStyle/>
        <a:p>
          <a:endParaRPr lang="en-US"/>
        </a:p>
      </dgm:t>
    </dgm:pt>
    <dgm:pt modelId="{4885F825-B539-40C1-A4A0-606AD6C11CB5}" type="sibTrans" cxnId="{57F726AD-EB45-468E-B65D-13EF5C44B1B4}">
      <dgm:prSet/>
      <dgm:spPr/>
      <dgm:t>
        <a:bodyPr/>
        <a:lstStyle/>
        <a:p>
          <a:endParaRPr lang="en-US"/>
        </a:p>
      </dgm:t>
    </dgm:pt>
    <dgm:pt modelId="{EBDD7BDE-CE72-410D-8FB6-EAF446DD7DA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Key figures on GDP, Employment, BoP </a:t>
          </a:r>
          <a:r>
            <a:rPr lang="en-US" dirty="0" err="1">
              <a:latin typeface="Franklin Gothic Medium Cond" panose="020B0606030402020204" pitchFamily="34" charset="0"/>
            </a:rPr>
            <a:t>etc.+Overview</a:t>
          </a:r>
          <a:r>
            <a:rPr lang="en-US" dirty="0">
              <a:latin typeface="Franklin Gothic Medium Cond" panose="020B0606030402020204" pitchFamily="34" charset="0"/>
            </a:rPr>
            <a:t> of Chap. 2-9</a:t>
          </a:r>
        </a:p>
      </dgm:t>
    </dgm:pt>
    <dgm:pt modelId="{1B8E262A-CE27-41E4-989C-215004C306D0}" type="parTrans" cxnId="{236F7286-B5C1-4A9A-94C9-EF4449682218}">
      <dgm:prSet/>
      <dgm:spPr/>
      <dgm:t>
        <a:bodyPr/>
        <a:lstStyle/>
        <a:p>
          <a:endParaRPr lang="en-US"/>
        </a:p>
      </dgm:t>
    </dgm:pt>
    <dgm:pt modelId="{33CC1B08-AEF8-41D7-ABF3-F168F6E53DF1}" type="sibTrans" cxnId="{236F7286-B5C1-4A9A-94C9-EF4449682218}">
      <dgm:prSet/>
      <dgm:spPr/>
      <dgm:t>
        <a:bodyPr/>
        <a:lstStyle/>
        <a:p>
          <a:endParaRPr lang="en-US"/>
        </a:p>
      </dgm:t>
    </dgm:pt>
    <dgm:pt modelId="{7339B0C1-C977-48EC-9B44-62BC9870647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V2C2: Public Finance</a:t>
          </a:r>
        </a:p>
      </dgm:t>
    </dgm:pt>
    <dgm:pt modelId="{58A3DA4B-78B3-4638-95DB-B2374E89D1F2}" type="parTrans" cxnId="{41223565-1A31-4CFD-9A05-C99EBCD5F1EC}">
      <dgm:prSet/>
      <dgm:spPr/>
      <dgm:t>
        <a:bodyPr/>
        <a:lstStyle/>
        <a:p>
          <a:endParaRPr lang="en-US"/>
        </a:p>
      </dgm:t>
    </dgm:pt>
    <dgm:pt modelId="{CEA44724-2864-486D-9208-BBF2912D0403}" type="sibTrans" cxnId="{41223565-1A31-4CFD-9A05-C99EBCD5F1EC}">
      <dgm:prSet/>
      <dgm:spPr/>
      <dgm:t>
        <a:bodyPr/>
        <a:lstStyle/>
        <a:p>
          <a:endParaRPr lang="en-US"/>
        </a:p>
      </dgm:t>
    </dgm:pt>
    <dgm:pt modelId="{2EE22353-16B4-43D9-BF79-5B624C5E3F6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Revenue &amp; devolution increased, subsidies declined, 7thPC-OROP pressure, </a:t>
          </a:r>
        </a:p>
      </dgm:t>
    </dgm:pt>
    <dgm:pt modelId="{30A64F28-90EF-48E0-A309-EAC36D64E3D8}" type="parTrans" cxnId="{4E38734D-453B-486E-8A10-BD52BA0315B8}">
      <dgm:prSet/>
      <dgm:spPr/>
      <dgm:t>
        <a:bodyPr/>
        <a:lstStyle/>
        <a:p>
          <a:endParaRPr lang="en-US"/>
        </a:p>
      </dgm:t>
    </dgm:pt>
    <dgm:pt modelId="{AFB0CC6E-23D3-494D-9883-C0F2497342E9}" type="sibTrans" cxnId="{4E38734D-453B-486E-8A10-BD52BA0315B8}">
      <dgm:prSet/>
      <dgm:spPr/>
      <dgm:t>
        <a:bodyPr/>
        <a:lstStyle/>
        <a:p>
          <a:endParaRPr lang="en-US"/>
        </a:p>
      </dgm:t>
    </dgm:pt>
    <dgm:pt modelId="{BC6F81EA-ACD7-47D2-883B-94481E5B3BCA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V2C3: Monetary Management and Financial Intermediation</a:t>
          </a:r>
        </a:p>
      </dgm:t>
    </dgm:pt>
    <dgm:pt modelId="{8C873A3B-74A3-40EC-95A9-B0F34254F5EB}" type="parTrans" cxnId="{81F2FFAE-638C-48CA-BF82-D6022237E6AA}">
      <dgm:prSet/>
      <dgm:spPr/>
      <dgm:t>
        <a:bodyPr/>
        <a:lstStyle/>
        <a:p>
          <a:endParaRPr lang="en-US"/>
        </a:p>
      </dgm:t>
    </dgm:pt>
    <dgm:pt modelId="{85A863E8-A506-4329-8A4B-AD73E29317B0}" type="sibTrans" cxnId="{81F2FFAE-638C-48CA-BF82-D6022237E6AA}">
      <dgm:prSet/>
      <dgm:spPr/>
      <dgm:t>
        <a:bodyPr/>
        <a:lstStyle/>
        <a:p>
          <a:endParaRPr lang="en-US"/>
        </a:p>
      </dgm:t>
    </dgm:pt>
    <dgm:pt modelId="{85FFF50B-8D6B-4CE3-B2A2-4B624FF032B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Credit growth down, monetary policy not transmitting, new schemes on Gold, Pension, insurance</a:t>
          </a:r>
        </a:p>
      </dgm:t>
    </dgm:pt>
    <dgm:pt modelId="{7C19FBE7-F059-4391-A477-FCC6ECD502B7}" type="parTrans" cxnId="{E995C8D8-0AC8-4252-AD41-6584AFE6887B}">
      <dgm:prSet/>
      <dgm:spPr/>
      <dgm:t>
        <a:bodyPr/>
        <a:lstStyle/>
        <a:p>
          <a:endParaRPr lang="en-US"/>
        </a:p>
      </dgm:t>
    </dgm:pt>
    <dgm:pt modelId="{F1A01FA0-FE76-4A77-A956-F4CD0027CFCC}" type="sibTrans" cxnId="{E995C8D8-0AC8-4252-AD41-6584AFE6887B}">
      <dgm:prSet/>
      <dgm:spPr/>
      <dgm:t>
        <a:bodyPr/>
        <a:lstStyle/>
        <a:p>
          <a:endParaRPr lang="en-US"/>
        </a:p>
      </dgm:t>
    </dgm:pt>
    <dgm:pt modelId="{C36E362F-0A73-4E1C-BC3F-64E02FAB4BB7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V2C4: External Sector</a:t>
          </a:r>
        </a:p>
      </dgm:t>
    </dgm:pt>
    <dgm:pt modelId="{8B98EADD-A8E5-486E-A011-138266A7B9FF}" type="parTrans" cxnId="{A0FE9AF9-38EC-4FB9-9EB1-A92FAC6D0416}">
      <dgm:prSet/>
      <dgm:spPr/>
      <dgm:t>
        <a:bodyPr/>
        <a:lstStyle/>
        <a:p>
          <a:endParaRPr lang="en-US"/>
        </a:p>
      </dgm:t>
    </dgm:pt>
    <dgm:pt modelId="{5000AD97-E480-4478-B4B6-6BB3662D0C5A}" type="sibTrans" cxnId="{A0FE9AF9-38EC-4FB9-9EB1-A92FAC6D0416}">
      <dgm:prSet/>
      <dgm:spPr/>
      <dgm:t>
        <a:bodyPr/>
        <a:lstStyle/>
        <a:p>
          <a:endParaRPr lang="en-US"/>
        </a:p>
      </dgm:t>
    </dgm:pt>
    <dgm:pt modelId="{37B63BD5-07DC-4E4E-BEB4-ACC3EC877D4A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Obs. on various components of BoP; CAD down, exports down</a:t>
          </a:r>
        </a:p>
      </dgm:t>
    </dgm:pt>
    <dgm:pt modelId="{69215D48-A72C-44B4-A967-D49DCABC365F}" type="parTrans" cxnId="{C1286BEB-73EE-42D1-8AEF-652E304BFA7A}">
      <dgm:prSet/>
      <dgm:spPr/>
      <dgm:t>
        <a:bodyPr/>
        <a:lstStyle/>
        <a:p>
          <a:endParaRPr lang="en-US"/>
        </a:p>
      </dgm:t>
    </dgm:pt>
    <dgm:pt modelId="{6EA68D0A-CE49-4122-9F0A-8006FDA30253}" type="sibTrans" cxnId="{C1286BEB-73EE-42D1-8AEF-652E304BFA7A}">
      <dgm:prSet/>
      <dgm:spPr/>
      <dgm:t>
        <a:bodyPr/>
        <a:lstStyle/>
        <a:p>
          <a:endParaRPr lang="en-US"/>
        </a:p>
      </dgm:t>
    </dgm:pt>
    <dgm:pt modelId="{8E6A3B22-056E-4F89-899A-F024EFE24B9A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V2C5: Prices, Agriculture and Food Management</a:t>
          </a:r>
        </a:p>
      </dgm:t>
    </dgm:pt>
    <dgm:pt modelId="{BEDEA2DF-A596-4AE8-8DD4-527A82822068}" type="parTrans" cxnId="{B9CA2BB9-C51C-4CF1-930F-2FF955FBA613}">
      <dgm:prSet/>
      <dgm:spPr/>
      <dgm:t>
        <a:bodyPr/>
        <a:lstStyle/>
        <a:p>
          <a:endParaRPr lang="en-US"/>
        </a:p>
      </dgm:t>
    </dgm:pt>
    <dgm:pt modelId="{7479207A-31F8-4892-8628-81F407A44337}" type="sibTrans" cxnId="{B9CA2BB9-C51C-4CF1-930F-2FF955FBA613}">
      <dgm:prSet/>
      <dgm:spPr/>
      <dgm:t>
        <a:bodyPr/>
        <a:lstStyle/>
        <a:p>
          <a:endParaRPr lang="en-US"/>
        </a:p>
      </dgm:t>
    </dgm:pt>
    <dgm:pt modelId="{17423F1F-828A-4294-B4DE-7298BDC4728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inflation down, El-Nino drought=agro down; recover after La-Nina</a:t>
          </a:r>
        </a:p>
      </dgm:t>
    </dgm:pt>
    <dgm:pt modelId="{10E7789F-8BC5-44F2-AF88-4BF843046182}" type="parTrans" cxnId="{30CFD95A-4953-4C56-845F-375CA2F546D6}">
      <dgm:prSet/>
      <dgm:spPr/>
      <dgm:t>
        <a:bodyPr/>
        <a:lstStyle/>
        <a:p>
          <a:endParaRPr lang="en-US"/>
        </a:p>
      </dgm:t>
    </dgm:pt>
    <dgm:pt modelId="{DA0AE76E-D482-4164-874B-1C0D3DE3CCD4}" type="sibTrans" cxnId="{30CFD95A-4953-4C56-845F-375CA2F546D6}">
      <dgm:prSet/>
      <dgm:spPr/>
      <dgm:t>
        <a:bodyPr/>
        <a:lstStyle/>
        <a:p>
          <a:endParaRPr lang="en-US"/>
        </a:p>
      </dgm:t>
    </dgm:pt>
    <dgm:pt modelId="{A961E86E-DD16-4507-BF7F-6185C46DDA41}" type="pres">
      <dgm:prSet presAssocID="{791A6A62-E03D-4D01-B34C-2F45C6B4FF85}" presName="linear" presStyleCnt="0">
        <dgm:presLayoutVars>
          <dgm:dir/>
          <dgm:resizeHandles val="exact"/>
        </dgm:presLayoutVars>
      </dgm:prSet>
      <dgm:spPr/>
    </dgm:pt>
    <dgm:pt modelId="{E0D3A41A-8D12-4DD1-8E9C-414F4E704CB5}" type="pres">
      <dgm:prSet presAssocID="{126A5DEE-210E-4100-B339-AB23093DC7D0}" presName="comp" presStyleCnt="0"/>
      <dgm:spPr/>
    </dgm:pt>
    <dgm:pt modelId="{7CB3C584-7754-4238-89F8-862BA31CAF34}" type="pres">
      <dgm:prSet presAssocID="{126A5DEE-210E-4100-B339-AB23093DC7D0}" presName="box" presStyleLbl="node1" presStyleIdx="0" presStyleCnt="5"/>
      <dgm:spPr/>
    </dgm:pt>
    <dgm:pt modelId="{57930FFF-319F-4E44-A303-A6FCFEC2B4D7}" type="pres">
      <dgm:prSet presAssocID="{126A5DEE-210E-4100-B339-AB23093DC7D0}" presName="img" presStyleLbl="fgImgPlace1" presStyleIdx="0" presStyleCnt="5" custScaleX="7608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A1380840-BFF9-4C0B-A33D-B6178FA4827D}" type="pres">
      <dgm:prSet presAssocID="{126A5DEE-210E-4100-B339-AB23093DC7D0}" presName="text" presStyleLbl="node1" presStyleIdx="0" presStyleCnt="5">
        <dgm:presLayoutVars>
          <dgm:bulletEnabled val="1"/>
        </dgm:presLayoutVars>
      </dgm:prSet>
      <dgm:spPr/>
    </dgm:pt>
    <dgm:pt modelId="{A9C647AB-2599-4493-92AB-2DE554CFD57A}" type="pres">
      <dgm:prSet presAssocID="{4885F825-B539-40C1-A4A0-606AD6C11CB5}" presName="spacer" presStyleCnt="0"/>
      <dgm:spPr/>
    </dgm:pt>
    <dgm:pt modelId="{C8269DB8-B437-48CF-8C7D-EC685C15A424}" type="pres">
      <dgm:prSet presAssocID="{7339B0C1-C977-48EC-9B44-62BC98706471}" presName="comp" presStyleCnt="0"/>
      <dgm:spPr/>
    </dgm:pt>
    <dgm:pt modelId="{C7849EA9-1E4E-4735-8568-97F88797B626}" type="pres">
      <dgm:prSet presAssocID="{7339B0C1-C977-48EC-9B44-62BC98706471}" presName="box" presStyleLbl="node1" presStyleIdx="1" presStyleCnt="5"/>
      <dgm:spPr/>
    </dgm:pt>
    <dgm:pt modelId="{E98D8D46-AA2B-4188-8BD5-E8E6681C7292}" type="pres">
      <dgm:prSet presAssocID="{7339B0C1-C977-48EC-9B44-62BC98706471}" presName="img" presStyleLbl="fgImgPlace1" presStyleIdx="1" presStyleCnt="5" custScaleX="68399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AF5A8540-165C-415E-8EA0-A28C8A780EC4}" type="pres">
      <dgm:prSet presAssocID="{7339B0C1-C977-48EC-9B44-62BC98706471}" presName="text" presStyleLbl="node1" presStyleIdx="1" presStyleCnt="5">
        <dgm:presLayoutVars>
          <dgm:bulletEnabled val="1"/>
        </dgm:presLayoutVars>
      </dgm:prSet>
      <dgm:spPr/>
    </dgm:pt>
    <dgm:pt modelId="{4DF198DE-8089-43F2-9C9F-88C8A0994907}" type="pres">
      <dgm:prSet presAssocID="{CEA44724-2864-486D-9208-BBF2912D0403}" presName="spacer" presStyleCnt="0"/>
      <dgm:spPr/>
    </dgm:pt>
    <dgm:pt modelId="{7C791131-4B1F-4BCF-80CD-5E81BA576BC8}" type="pres">
      <dgm:prSet presAssocID="{BC6F81EA-ACD7-47D2-883B-94481E5B3BCA}" presName="comp" presStyleCnt="0"/>
      <dgm:spPr/>
    </dgm:pt>
    <dgm:pt modelId="{A4851733-27ED-4A76-9AB3-5F01BBA7AA83}" type="pres">
      <dgm:prSet presAssocID="{BC6F81EA-ACD7-47D2-883B-94481E5B3BCA}" presName="box" presStyleLbl="node1" presStyleIdx="2" presStyleCnt="5"/>
      <dgm:spPr/>
    </dgm:pt>
    <dgm:pt modelId="{36608DF5-6F40-4A91-AAC9-9BEDBD70DD9C}" type="pres">
      <dgm:prSet presAssocID="{BC6F81EA-ACD7-47D2-883B-94481E5B3BCA}" presName="img" presStyleLbl="fgImgPlace1" presStyleIdx="2" presStyleCnt="5" custScaleX="94809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E1F9F4A-5A02-4D9E-B480-CF2120C16203}" type="pres">
      <dgm:prSet presAssocID="{BC6F81EA-ACD7-47D2-883B-94481E5B3BCA}" presName="text" presStyleLbl="node1" presStyleIdx="2" presStyleCnt="5">
        <dgm:presLayoutVars>
          <dgm:bulletEnabled val="1"/>
        </dgm:presLayoutVars>
      </dgm:prSet>
      <dgm:spPr/>
    </dgm:pt>
    <dgm:pt modelId="{18FE3CA8-4EA1-43B8-A3A2-85C053EA5A20}" type="pres">
      <dgm:prSet presAssocID="{85A863E8-A506-4329-8A4B-AD73E29317B0}" presName="spacer" presStyleCnt="0"/>
      <dgm:spPr/>
    </dgm:pt>
    <dgm:pt modelId="{F7702FE6-9AF9-4C3E-9EF4-996204F0A59D}" type="pres">
      <dgm:prSet presAssocID="{C36E362F-0A73-4E1C-BC3F-64E02FAB4BB7}" presName="comp" presStyleCnt="0"/>
      <dgm:spPr/>
    </dgm:pt>
    <dgm:pt modelId="{0C7B3F06-0B6E-46FB-B35F-DC6CC71775FA}" type="pres">
      <dgm:prSet presAssocID="{C36E362F-0A73-4E1C-BC3F-64E02FAB4BB7}" presName="box" presStyleLbl="node1" presStyleIdx="3" presStyleCnt="5"/>
      <dgm:spPr/>
    </dgm:pt>
    <dgm:pt modelId="{0581FBC7-7126-468D-BC6F-39F80FD25FDA}" type="pres">
      <dgm:prSet presAssocID="{C36E362F-0A73-4E1C-BC3F-64E02FAB4BB7}" presName="img" presStyleLbl="fgImgPlace1" presStyleIdx="3" presStyleCnt="5" custScaleX="94809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7FA550C-9B7F-4897-934C-F1DA100CB1C3}" type="pres">
      <dgm:prSet presAssocID="{C36E362F-0A73-4E1C-BC3F-64E02FAB4BB7}" presName="text" presStyleLbl="node1" presStyleIdx="3" presStyleCnt="5">
        <dgm:presLayoutVars>
          <dgm:bulletEnabled val="1"/>
        </dgm:presLayoutVars>
      </dgm:prSet>
      <dgm:spPr/>
    </dgm:pt>
    <dgm:pt modelId="{02DD7799-5321-41B9-A55E-6EB7C1487177}" type="pres">
      <dgm:prSet presAssocID="{5000AD97-E480-4478-B4B6-6BB3662D0C5A}" presName="spacer" presStyleCnt="0"/>
      <dgm:spPr/>
    </dgm:pt>
    <dgm:pt modelId="{7F29ADE0-DC66-4B45-BECC-0550923F3836}" type="pres">
      <dgm:prSet presAssocID="{8E6A3B22-056E-4F89-899A-F024EFE24B9A}" presName="comp" presStyleCnt="0"/>
      <dgm:spPr/>
    </dgm:pt>
    <dgm:pt modelId="{1C595EFF-50DD-449F-ACA6-70FEF60799A8}" type="pres">
      <dgm:prSet presAssocID="{8E6A3B22-056E-4F89-899A-F024EFE24B9A}" presName="box" presStyleLbl="node1" presStyleIdx="4" presStyleCnt="5"/>
      <dgm:spPr/>
    </dgm:pt>
    <dgm:pt modelId="{482CB6B5-6FEC-4A68-B485-58A17C086B74}" type="pres">
      <dgm:prSet presAssocID="{8E6A3B22-056E-4F89-899A-F024EFE24B9A}" presName="img" presStyleLbl="fgImgPlace1" presStyleIdx="4" presStyleCnt="5" custScaleX="58517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315A61C-5CF6-4925-9B9C-73ED670379E3}" type="pres">
      <dgm:prSet presAssocID="{8E6A3B22-056E-4F89-899A-F024EFE24B9A}" presName="text" presStyleLbl="node1" presStyleIdx="4" presStyleCnt="5">
        <dgm:presLayoutVars>
          <dgm:bulletEnabled val="1"/>
        </dgm:presLayoutVars>
      </dgm:prSet>
      <dgm:spPr/>
    </dgm:pt>
  </dgm:ptLst>
  <dgm:cxnLst>
    <dgm:cxn modelId="{41223565-1A31-4CFD-9A05-C99EBCD5F1EC}" srcId="{791A6A62-E03D-4D01-B34C-2F45C6B4FF85}" destId="{7339B0C1-C977-48EC-9B44-62BC98706471}" srcOrd="1" destOrd="0" parTransId="{58A3DA4B-78B3-4638-95DB-B2374E89D1F2}" sibTransId="{CEA44724-2864-486D-9208-BBF2912D0403}"/>
    <dgm:cxn modelId="{11386078-DE23-4E8C-A25C-CB2492ABC2F5}" type="presOf" srcId="{37B63BD5-07DC-4E4E-BEB4-ACC3EC877D4A}" destId="{0C7B3F06-0B6E-46FB-B35F-DC6CC71775FA}" srcOrd="0" destOrd="1" presId="urn:microsoft.com/office/officeart/2005/8/layout/vList4"/>
    <dgm:cxn modelId="{34B85447-8B2C-4C4D-8FDF-8D3916E61597}" type="presOf" srcId="{17423F1F-828A-4294-B4DE-7298BDC47282}" destId="{6315A61C-5CF6-4925-9B9C-73ED670379E3}" srcOrd="1" destOrd="1" presId="urn:microsoft.com/office/officeart/2005/8/layout/vList4"/>
    <dgm:cxn modelId="{A0FE9AF9-38EC-4FB9-9EB1-A92FAC6D0416}" srcId="{791A6A62-E03D-4D01-B34C-2F45C6B4FF85}" destId="{C36E362F-0A73-4E1C-BC3F-64E02FAB4BB7}" srcOrd="3" destOrd="0" parTransId="{8B98EADD-A8E5-486E-A011-138266A7B9FF}" sibTransId="{5000AD97-E480-4478-B4B6-6BB3662D0C5A}"/>
    <dgm:cxn modelId="{236F7286-B5C1-4A9A-94C9-EF4449682218}" srcId="{126A5DEE-210E-4100-B339-AB23093DC7D0}" destId="{EBDD7BDE-CE72-410D-8FB6-EAF446DD7DA1}" srcOrd="0" destOrd="0" parTransId="{1B8E262A-CE27-41E4-989C-215004C306D0}" sibTransId="{33CC1B08-AEF8-41D7-ABF3-F168F6E53DF1}"/>
    <dgm:cxn modelId="{1639489E-BE50-4D0A-853D-38909B3AA9C7}" type="presOf" srcId="{7339B0C1-C977-48EC-9B44-62BC98706471}" destId="{AF5A8540-165C-415E-8EA0-A28C8A780EC4}" srcOrd="1" destOrd="0" presId="urn:microsoft.com/office/officeart/2005/8/layout/vList4"/>
    <dgm:cxn modelId="{AF28DE50-E70D-4867-B25A-14BB5AD47CFB}" type="presOf" srcId="{2EE22353-16B4-43D9-BF79-5B624C5E3F61}" destId="{AF5A8540-165C-415E-8EA0-A28C8A780EC4}" srcOrd="1" destOrd="1" presId="urn:microsoft.com/office/officeart/2005/8/layout/vList4"/>
    <dgm:cxn modelId="{6F699850-582B-4FDE-B090-B652841F1944}" type="presOf" srcId="{37B63BD5-07DC-4E4E-BEB4-ACC3EC877D4A}" destId="{97FA550C-9B7F-4897-934C-F1DA100CB1C3}" srcOrd="1" destOrd="1" presId="urn:microsoft.com/office/officeart/2005/8/layout/vList4"/>
    <dgm:cxn modelId="{B9CA2BB9-C51C-4CF1-930F-2FF955FBA613}" srcId="{791A6A62-E03D-4D01-B34C-2F45C6B4FF85}" destId="{8E6A3B22-056E-4F89-899A-F024EFE24B9A}" srcOrd="4" destOrd="0" parTransId="{BEDEA2DF-A596-4AE8-8DD4-527A82822068}" sibTransId="{7479207A-31F8-4892-8628-81F407A44337}"/>
    <dgm:cxn modelId="{9407C34F-7E5A-492F-A87D-A0CD65E5B5AE}" type="presOf" srcId="{8E6A3B22-056E-4F89-899A-F024EFE24B9A}" destId="{1C595EFF-50DD-449F-ACA6-70FEF60799A8}" srcOrd="0" destOrd="0" presId="urn:microsoft.com/office/officeart/2005/8/layout/vList4"/>
    <dgm:cxn modelId="{4875FDAE-9D05-4B53-87FC-A98D1B7E9566}" type="presOf" srcId="{85FFF50B-8D6B-4CE3-B2A2-4B624FF032B6}" destId="{A4851733-27ED-4A76-9AB3-5F01BBA7AA83}" srcOrd="0" destOrd="1" presId="urn:microsoft.com/office/officeart/2005/8/layout/vList4"/>
    <dgm:cxn modelId="{C1286BEB-73EE-42D1-8AEF-652E304BFA7A}" srcId="{C36E362F-0A73-4E1C-BC3F-64E02FAB4BB7}" destId="{37B63BD5-07DC-4E4E-BEB4-ACC3EC877D4A}" srcOrd="0" destOrd="0" parTransId="{69215D48-A72C-44B4-A967-D49DCABC365F}" sibTransId="{6EA68D0A-CE49-4122-9F0A-8006FDA30253}"/>
    <dgm:cxn modelId="{81F2FFAE-638C-48CA-BF82-D6022237E6AA}" srcId="{791A6A62-E03D-4D01-B34C-2F45C6B4FF85}" destId="{BC6F81EA-ACD7-47D2-883B-94481E5B3BCA}" srcOrd="2" destOrd="0" parTransId="{8C873A3B-74A3-40EC-95A9-B0F34254F5EB}" sibTransId="{85A863E8-A506-4329-8A4B-AD73E29317B0}"/>
    <dgm:cxn modelId="{F004BD3D-59DB-44E7-8CAE-7167853C6498}" type="presOf" srcId="{126A5DEE-210E-4100-B339-AB23093DC7D0}" destId="{A1380840-BFF9-4C0B-A33D-B6178FA4827D}" srcOrd="1" destOrd="0" presId="urn:microsoft.com/office/officeart/2005/8/layout/vList4"/>
    <dgm:cxn modelId="{E4FDB280-19F1-4E69-9EBD-C4966995226C}" type="presOf" srcId="{7339B0C1-C977-48EC-9B44-62BC98706471}" destId="{C7849EA9-1E4E-4735-8568-97F88797B626}" srcOrd="0" destOrd="0" presId="urn:microsoft.com/office/officeart/2005/8/layout/vList4"/>
    <dgm:cxn modelId="{0831C031-6D4B-4027-9DFB-9D6869DFD8BF}" type="presOf" srcId="{BC6F81EA-ACD7-47D2-883B-94481E5B3BCA}" destId="{A4851733-27ED-4A76-9AB3-5F01BBA7AA83}" srcOrd="0" destOrd="0" presId="urn:microsoft.com/office/officeart/2005/8/layout/vList4"/>
    <dgm:cxn modelId="{5D4FFD95-FB29-4333-ABD6-AA775DF1DEDE}" type="presOf" srcId="{2EE22353-16B4-43D9-BF79-5B624C5E3F61}" destId="{C7849EA9-1E4E-4735-8568-97F88797B626}" srcOrd="0" destOrd="1" presId="urn:microsoft.com/office/officeart/2005/8/layout/vList4"/>
    <dgm:cxn modelId="{D258EE58-FFC5-4317-86AD-CF2CB8612C8B}" type="presOf" srcId="{C36E362F-0A73-4E1C-BC3F-64E02FAB4BB7}" destId="{0C7B3F06-0B6E-46FB-B35F-DC6CC71775FA}" srcOrd="0" destOrd="0" presId="urn:microsoft.com/office/officeart/2005/8/layout/vList4"/>
    <dgm:cxn modelId="{13F0B561-4ADF-47CE-9CE1-679E30A4E727}" type="presOf" srcId="{C36E362F-0A73-4E1C-BC3F-64E02FAB4BB7}" destId="{97FA550C-9B7F-4897-934C-F1DA100CB1C3}" srcOrd="1" destOrd="0" presId="urn:microsoft.com/office/officeart/2005/8/layout/vList4"/>
    <dgm:cxn modelId="{30CFD95A-4953-4C56-845F-375CA2F546D6}" srcId="{8E6A3B22-056E-4F89-899A-F024EFE24B9A}" destId="{17423F1F-828A-4294-B4DE-7298BDC47282}" srcOrd="0" destOrd="0" parTransId="{10E7789F-8BC5-44F2-AF88-4BF843046182}" sibTransId="{DA0AE76E-D482-4164-874B-1C0D3DE3CCD4}"/>
    <dgm:cxn modelId="{E215D6FE-7DF3-40FC-94D4-68C81CF0E7E6}" type="presOf" srcId="{17423F1F-828A-4294-B4DE-7298BDC47282}" destId="{1C595EFF-50DD-449F-ACA6-70FEF60799A8}" srcOrd="0" destOrd="1" presId="urn:microsoft.com/office/officeart/2005/8/layout/vList4"/>
    <dgm:cxn modelId="{2108FAD4-103F-4764-9A0A-ECE7C8BF8CF7}" type="presOf" srcId="{791A6A62-E03D-4D01-B34C-2F45C6B4FF85}" destId="{A961E86E-DD16-4507-BF7F-6185C46DDA41}" srcOrd="0" destOrd="0" presId="urn:microsoft.com/office/officeart/2005/8/layout/vList4"/>
    <dgm:cxn modelId="{6E3ED12F-9418-4C84-B7F4-F79EAEE114F8}" type="presOf" srcId="{BC6F81EA-ACD7-47D2-883B-94481E5B3BCA}" destId="{EE1F9F4A-5A02-4D9E-B480-CF2120C16203}" srcOrd="1" destOrd="0" presId="urn:microsoft.com/office/officeart/2005/8/layout/vList4"/>
    <dgm:cxn modelId="{1C4C625D-7959-4709-B353-82B215E1897E}" type="presOf" srcId="{8E6A3B22-056E-4F89-899A-F024EFE24B9A}" destId="{6315A61C-5CF6-4925-9B9C-73ED670379E3}" srcOrd="1" destOrd="0" presId="urn:microsoft.com/office/officeart/2005/8/layout/vList4"/>
    <dgm:cxn modelId="{96D02092-6108-4300-81EC-F07FD8342318}" type="presOf" srcId="{126A5DEE-210E-4100-B339-AB23093DC7D0}" destId="{7CB3C584-7754-4238-89F8-862BA31CAF34}" srcOrd="0" destOrd="0" presId="urn:microsoft.com/office/officeart/2005/8/layout/vList4"/>
    <dgm:cxn modelId="{E995C8D8-0AC8-4252-AD41-6584AFE6887B}" srcId="{BC6F81EA-ACD7-47D2-883B-94481E5B3BCA}" destId="{85FFF50B-8D6B-4CE3-B2A2-4B624FF032B6}" srcOrd="0" destOrd="0" parTransId="{7C19FBE7-F059-4391-A477-FCC6ECD502B7}" sibTransId="{F1A01FA0-FE76-4A77-A956-F4CD0027CFCC}"/>
    <dgm:cxn modelId="{4E38734D-453B-486E-8A10-BD52BA0315B8}" srcId="{7339B0C1-C977-48EC-9B44-62BC98706471}" destId="{2EE22353-16B4-43D9-BF79-5B624C5E3F61}" srcOrd="0" destOrd="0" parTransId="{30A64F28-90EF-48E0-A309-EAC36D64E3D8}" sibTransId="{AFB0CC6E-23D3-494D-9883-C0F2497342E9}"/>
    <dgm:cxn modelId="{B9097AF4-D704-41F1-8D3D-43989F3E7800}" type="presOf" srcId="{85FFF50B-8D6B-4CE3-B2A2-4B624FF032B6}" destId="{EE1F9F4A-5A02-4D9E-B480-CF2120C16203}" srcOrd="1" destOrd="1" presId="urn:microsoft.com/office/officeart/2005/8/layout/vList4"/>
    <dgm:cxn modelId="{CCBE316C-FE9A-473E-89AD-B4A0BC57D4F3}" type="presOf" srcId="{EBDD7BDE-CE72-410D-8FB6-EAF446DD7DA1}" destId="{A1380840-BFF9-4C0B-A33D-B6178FA4827D}" srcOrd="1" destOrd="1" presId="urn:microsoft.com/office/officeart/2005/8/layout/vList4"/>
    <dgm:cxn modelId="{CBF8F9C8-3CF8-4B97-8F60-809EF618216E}" type="presOf" srcId="{EBDD7BDE-CE72-410D-8FB6-EAF446DD7DA1}" destId="{7CB3C584-7754-4238-89F8-862BA31CAF34}" srcOrd="0" destOrd="1" presId="urn:microsoft.com/office/officeart/2005/8/layout/vList4"/>
    <dgm:cxn modelId="{57F726AD-EB45-468E-B65D-13EF5C44B1B4}" srcId="{791A6A62-E03D-4D01-B34C-2F45C6B4FF85}" destId="{126A5DEE-210E-4100-B339-AB23093DC7D0}" srcOrd="0" destOrd="0" parTransId="{52668945-475C-43A9-A3A5-84E19383EDB5}" sibTransId="{4885F825-B539-40C1-A4A0-606AD6C11CB5}"/>
    <dgm:cxn modelId="{ED29395A-B641-4238-A3E4-8CE49488F06D}" type="presParOf" srcId="{A961E86E-DD16-4507-BF7F-6185C46DDA41}" destId="{E0D3A41A-8D12-4DD1-8E9C-414F4E704CB5}" srcOrd="0" destOrd="0" presId="urn:microsoft.com/office/officeart/2005/8/layout/vList4"/>
    <dgm:cxn modelId="{D2CDCADD-34B3-47FE-B844-D544F3DEDD19}" type="presParOf" srcId="{E0D3A41A-8D12-4DD1-8E9C-414F4E704CB5}" destId="{7CB3C584-7754-4238-89F8-862BA31CAF34}" srcOrd="0" destOrd="0" presId="urn:microsoft.com/office/officeart/2005/8/layout/vList4"/>
    <dgm:cxn modelId="{AC4C6FDD-4E69-40F0-AB96-66C0C9D67844}" type="presParOf" srcId="{E0D3A41A-8D12-4DD1-8E9C-414F4E704CB5}" destId="{57930FFF-319F-4E44-A303-A6FCFEC2B4D7}" srcOrd="1" destOrd="0" presId="urn:microsoft.com/office/officeart/2005/8/layout/vList4"/>
    <dgm:cxn modelId="{DC92274F-1396-40F5-A254-18E2ABB9A4A6}" type="presParOf" srcId="{E0D3A41A-8D12-4DD1-8E9C-414F4E704CB5}" destId="{A1380840-BFF9-4C0B-A33D-B6178FA4827D}" srcOrd="2" destOrd="0" presId="urn:microsoft.com/office/officeart/2005/8/layout/vList4"/>
    <dgm:cxn modelId="{D08EDE00-8091-4DB5-80A5-F88794D8303E}" type="presParOf" srcId="{A961E86E-DD16-4507-BF7F-6185C46DDA41}" destId="{A9C647AB-2599-4493-92AB-2DE554CFD57A}" srcOrd="1" destOrd="0" presId="urn:microsoft.com/office/officeart/2005/8/layout/vList4"/>
    <dgm:cxn modelId="{581B8A2B-3CC5-45E8-8890-760B73357ECA}" type="presParOf" srcId="{A961E86E-DD16-4507-BF7F-6185C46DDA41}" destId="{C8269DB8-B437-48CF-8C7D-EC685C15A424}" srcOrd="2" destOrd="0" presId="urn:microsoft.com/office/officeart/2005/8/layout/vList4"/>
    <dgm:cxn modelId="{776271D4-E8FB-4A65-9814-27371218B361}" type="presParOf" srcId="{C8269DB8-B437-48CF-8C7D-EC685C15A424}" destId="{C7849EA9-1E4E-4735-8568-97F88797B626}" srcOrd="0" destOrd="0" presId="urn:microsoft.com/office/officeart/2005/8/layout/vList4"/>
    <dgm:cxn modelId="{EEFEEAB3-6745-4512-9B30-28E7C82D12E0}" type="presParOf" srcId="{C8269DB8-B437-48CF-8C7D-EC685C15A424}" destId="{E98D8D46-AA2B-4188-8BD5-E8E6681C7292}" srcOrd="1" destOrd="0" presId="urn:microsoft.com/office/officeart/2005/8/layout/vList4"/>
    <dgm:cxn modelId="{1B69DF96-0793-4BC1-A5AD-EAE3325E3E1B}" type="presParOf" srcId="{C8269DB8-B437-48CF-8C7D-EC685C15A424}" destId="{AF5A8540-165C-415E-8EA0-A28C8A780EC4}" srcOrd="2" destOrd="0" presId="urn:microsoft.com/office/officeart/2005/8/layout/vList4"/>
    <dgm:cxn modelId="{0C596666-F076-40B5-99A0-1FE3706B1AA4}" type="presParOf" srcId="{A961E86E-DD16-4507-BF7F-6185C46DDA41}" destId="{4DF198DE-8089-43F2-9C9F-88C8A0994907}" srcOrd="3" destOrd="0" presId="urn:microsoft.com/office/officeart/2005/8/layout/vList4"/>
    <dgm:cxn modelId="{93AC1100-21A0-48FC-A127-F1D24E2C1C58}" type="presParOf" srcId="{A961E86E-DD16-4507-BF7F-6185C46DDA41}" destId="{7C791131-4B1F-4BCF-80CD-5E81BA576BC8}" srcOrd="4" destOrd="0" presId="urn:microsoft.com/office/officeart/2005/8/layout/vList4"/>
    <dgm:cxn modelId="{EED6C57F-3F12-4940-B0A7-BF5532893D3C}" type="presParOf" srcId="{7C791131-4B1F-4BCF-80CD-5E81BA576BC8}" destId="{A4851733-27ED-4A76-9AB3-5F01BBA7AA83}" srcOrd="0" destOrd="0" presId="urn:microsoft.com/office/officeart/2005/8/layout/vList4"/>
    <dgm:cxn modelId="{69136D14-349E-4134-A0F0-79727896D109}" type="presParOf" srcId="{7C791131-4B1F-4BCF-80CD-5E81BA576BC8}" destId="{36608DF5-6F40-4A91-AAC9-9BEDBD70DD9C}" srcOrd="1" destOrd="0" presId="urn:microsoft.com/office/officeart/2005/8/layout/vList4"/>
    <dgm:cxn modelId="{44FF39BB-61E5-4A83-8FEE-EF3E0EED1DAF}" type="presParOf" srcId="{7C791131-4B1F-4BCF-80CD-5E81BA576BC8}" destId="{EE1F9F4A-5A02-4D9E-B480-CF2120C16203}" srcOrd="2" destOrd="0" presId="urn:microsoft.com/office/officeart/2005/8/layout/vList4"/>
    <dgm:cxn modelId="{3E349502-F7F4-4CEA-9BF6-7B8D0668A4B6}" type="presParOf" srcId="{A961E86E-DD16-4507-BF7F-6185C46DDA41}" destId="{18FE3CA8-4EA1-43B8-A3A2-85C053EA5A20}" srcOrd="5" destOrd="0" presId="urn:microsoft.com/office/officeart/2005/8/layout/vList4"/>
    <dgm:cxn modelId="{3398E64E-09B6-4336-ABDD-1C394E142702}" type="presParOf" srcId="{A961E86E-DD16-4507-BF7F-6185C46DDA41}" destId="{F7702FE6-9AF9-4C3E-9EF4-996204F0A59D}" srcOrd="6" destOrd="0" presId="urn:microsoft.com/office/officeart/2005/8/layout/vList4"/>
    <dgm:cxn modelId="{C99563A6-64D4-4593-AC7F-5778B77A59E8}" type="presParOf" srcId="{F7702FE6-9AF9-4C3E-9EF4-996204F0A59D}" destId="{0C7B3F06-0B6E-46FB-B35F-DC6CC71775FA}" srcOrd="0" destOrd="0" presId="urn:microsoft.com/office/officeart/2005/8/layout/vList4"/>
    <dgm:cxn modelId="{0F8AAEBD-5FBE-4757-93E3-83C6D43BAC63}" type="presParOf" srcId="{F7702FE6-9AF9-4C3E-9EF4-996204F0A59D}" destId="{0581FBC7-7126-468D-BC6F-39F80FD25FDA}" srcOrd="1" destOrd="0" presId="urn:microsoft.com/office/officeart/2005/8/layout/vList4"/>
    <dgm:cxn modelId="{C49BC3D7-801B-4B73-B255-7B3B830F5E6E}" type="presParOf" srcId="{F7702FE6-9AF9-4C3E-9EF4-996204F0A59D}" destId="{97FA550C-9B7F-4897-934C-F1DA100CB1C3}" srcOrd="2" destOrd="0" presId="urn:microsoft.com/office/officeart/2005/8/layout/vList4"/>
    <dgm:cxn modelId="{909ED8DC-D1C9-4F68-B877-BD0B35B6A1A7}" type="presParOf" srcId="{A961E86E-DD16-4507-BF7F-6185C46DDA41}" destId="{02DD7799-5321-41B9-A55E-6EB7C1487177}" srcOrd="7" destOrd="0" presId="urn:microsoft.com/office/officeart/2005/8/layout/vList4"/>
    <dgm:cxn modelId="{CBA6E43E-D6EA-4DB4-8A92-1E8340AC5463}" type="presParOf" srcId="{A961E86E-DD16-4507-BF7F-6185C46DDA41}" destId="{7F29ADE0-DC66-4B45-BECC-0550923F3836}" srcOrd="8" destOrd="0" presId="urn:microsoft.com/office/officeart/2005/8/layout/vList4"/>
    <dgm:cxn modelId="{CC479500-7285-4B8B-A1FB-4B1F7F37273E}" type="presParOf" srcId="{7F29ADE0-DC66-4B45-BECC-0550923F3836}" destId="{1C595EFF-50DD-449F-ACA6-70FEF60799A8}" srcOrd="0" destOrd="0" presId="urn:microsoft.com/office/officeart/2005/8/layout/vList4"/>
    <dgm:cxn modelId="{C191A0F8-31BF-462B-AE77-B90E71C8F576}" type="presParOf" srcId="{7F29ADE0-DC66-4B45-BECC-0550923F3836}" destId="{482CB6B5-6FEC-4A68-B485-58A17C086B74}" srcOrd="1" destOrd="0" presId="urn:microsoft.com/office/officeart/2005/8/layout/vList4"/>
    <dgm:cxn modelId="{8AA93DF0-FD7A-4C79-88C1-321897E5E47D}" type="presParOf" srcId="{7F29ADE0-DC66-4B45-BECC-0550923F3836}" destId="{6315A61C-5CF6-4925-9B9C-73ED670379E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D54B2A-6EE1-4CD5-AACF-FA98D52A3CDE}" type="doc">
      <dgm:prSet loTypeId="urn:microsoft.com/office/officeart/2005/8/layout/arrow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9B7251-670F-4F8A-B8BE-41A0F199D9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Past Data</a:t>
          </a:r>
        </a:p>
      </dgm:t>
    </dgm:pt>
    <dgm:pt modelId="{016D784A-1ABA-4BBA-9DF2-AED64C245D1A}" type="parTrans" cxnId="{CFF7255D-8E1F-40C4-A8E1-C665F1EE22C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8B2B76DB-743B-47E5-BCEF-1303EC083968}" type="sibTrans" cxnId="{CFF7255D-8E1F-40C4-A8E1-C665F1EE22C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83ABEE9F-CBE8-4E3E-B3F7-260DCD93CF7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Future Plan</a:t>
          </a:r>
        </a:p>
      </dgm:t>
    </dgm:pt>
    <dgm:pt modelId="{F21F6220-260D-4F4F-BF30-BAE59BAE0300}" type="parTrans" cxnId="{4CB39074-F55C-43D4-9107-134A830BD6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E87E764-D9DB-49CC-8F3C-33F0CED2EC2A}" type="sibTrans" cxnId="{4CB39074-F55C-43D4-9107-134A830BD6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D0160F9-D243-4D7C-B0D8-644932AEE38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April 2016</a:t>
          </a:r>
        </a:p>
      </dgm:t>
    </dgm:pt>
    <dgm:pt modelId="{45831E8F-1268-4570-8AB7-77843B0AB4AA}" type="parTrans" cxnId="{85F9E1E5-7845-410B-BC03-F883FFE1F5F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CE2FE87-3DEA-4D67-B3D8-53A91D0A8901}" type="sibTrans" cxnId="{85F9E1E5-7845-410B-BC03-F883FFE1F5F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E998770-69E3-48EE-98FB-E21D79C427F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Tax collection &amp; Expenditure</a:t>
          </a:r>
        </a:p>
      </dgm:t>
    </dgm:pt>
    <dgm:pt modelId="{B1FA2532-F446-4FDA-A4FD-312B841B866F}" type="parTrans" cxnId="{B85223D0-DD40-4B41-86F6-6557FEB26D4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8D953F8-EC49-44E4-8BD6-3293A7042C8F}" type="sibTrans" cxnId="{B85223D0-DD40-4B41-86F6-6557FEB26D4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35908BD-2DD0-4B77-8725-237C72A64DE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March 2017</a:t>
          </a:r>
        </a:p>
      </dgm:t>
    </dgm:pt>
    <dgm:pt modelId="{B4384E68-3AB7-4047-82A8-8E38F64CCCA5}" type="parTrans" cxnId="{B622AE3E-E08F-4241-BF6B-9C54C923133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4D76B6A-CC7E-4342-ADC8-2EE4024CD57E}" type="sibTrans" cxnId="{B622AE3E-E08F-4241-BF6B-9C54C923133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AAB9AD3-3866-4F19-99F5-F7262897FD86}" type="pres">
      <dgm:prSet presAssocID="{A4D54B2A-6EE1-4CD5-AACF-FA98D52A3CDE}" presName="cycle" presStyleCnt="0">
        <dgm:presLayoutVars>
          <dgm:dir/>
          <dgm:resizeHandles val="exact"/>
        </dgm:presLayoutVars>
      </dgm:prSet>
      <dgm:spPr/>
    </dgm:pt>
    <dgm:pt modelId="{604E0DEC-DFBA-4ACB-971B-5E78CDFA12F4}" type="pres">
      <dgm:prSet presAssocID="{019B7251-670F-4F8A-B8BE-41A0F199D956}" presName="arrow" presStyleLbl="node1" presStyleIdx="0" presStyleCnt="2">
        <dgm:presLayoutVars>
          <dgm:bulletEnabled val="1"/>
        </dgm:presLayoutVars>
      </dgm:prSet>
      <dgm:spPr/>
    </dgm:pt>
    <dgm:pt modelId="{EAE4CDC7-F2FF-4E3E-B128-4EA903F055A0}" type="pres">
      <dgm:prSet presAssocID="{83ABEE9F-CBE8-4E3E-B3F7-260DCD93CF74}" presName="arrow" presStyleLbl="node1" presStyleIdx="1" presStyleCnt="2" custRadScaleRad="184227" custRadScaleInc="16140">
        <dgm:presLayoutVars>
          <dgm:bulletEnabled val="1"/>
        </dgm:presLayoutVars>
      </dgm:prSet>
      <dgm:spPr/>
    </dgm:pt>
  </dgm:ptLst>
  <dgm:cxnLst>
    <dgm:cxn modelId="{184319D2-9636-4B15-AF1C-DCD7C6461AEE}" type="presOf" srcId="{83ABEE9F-CBE8-4E3E-B3F7-260DCD93CF74}" destId="{EAE4CDC7-F2FF-4E3E-B128-4EA903F055A0}" srcOrd="0" destOrd="0" presId="urn:microsoft.com/office/officeart/2005/8/layout/arrow1"/>
    <dgm:cxn modelId="{B9AEB554-E297-4768-806C-2A444823B569}" type="presOf" srcId="{CE998770-69E3-48EE-98FB-E21D79C427FE}" destId="{604E0DEC-DFBA-4ACB-971B-5E78CDFA12F4}" srcOrd="0" destOrd="1" presId="urn:microsoft.com/office/officeart/2005/8/layout/arrow1"/>
    <dgm:cxn modelId="{543F5F81-9D12-4AA0-89E3-403F15907257}" type="presOf" srcId="{019B7251-670F-4F8A-B8BE-41A0F199D956}" destId="{604E0DEC-DFBA-4ACB-971B-5E78CDFA12F4}" srcOrd="0" destOrd="0" presId="urn:microsoft.com/office/officeart/2005/8/layout/arrow1"/>
    <dgm:cxn modelId="{85F9E1E5-7845-410B-BC03-F883FFE1F5FC}" srcId="{83ABEE9F-CBE8-4E3E-B3F7-260DCD93CF74}" destId="{9D0160F9-D243-4D7C-B0D8-644932AEE382}" srcOrd="0" destOrd="0" parTransId="{45831E8F-1268-4570-8AB7-77843B0AB4AA}" sibTransId="{6CE2FE87-3DEA-4D67-B3D8-53A91D0A8901}"/>
    <dgm:cxn modelId="{CFF7255D-8E1F-40C4-A8E1-C665F1EE22C5}" srcId="{A4D54B2A-6EE1-4CD5-AACF-FA98D52A3CDE}" destId="{019B7251-670F-4F8A-B8BE-41A0F199D956}" srcOrd="0" destOrd="0" parTransId="{016D784A-1ABA-4BBA-9DF2-AED64C245D1A}" sibTransId="{8B2B76DB-743B-47E5-BCEF-1303EC083968}"/>
    <dgm:cxn modelId="{AB72D19F-7E90-4BC8-A153-9B9E2F6A9417}" type="presOf" srcId="{235908BD-2DD0-4B77-8725-237C72A64DE0}" destId="{EAE4CDC7-F2FF-4E3E-B128-4EA903F055A0}" srcOrd="0" destOrd="2" presId="urn:microsoft.com/office/officeart/2005/8/layout/arrow1"/>
    <dgm:cxn modelId="{B85223D0-DD40-4B41-86F6-6557FEB26D4E}" srcId="{019B7251-670F-4F8A-B8BE-41A0F199D956}" destId="{CE998770-69E3-48EE-98FB-E21D79C427FE}" srcOrd="0" destOrd="0" parTransId="{B1FA2532-F446-4FDA-A4FD-312B841B866F}" sibTransId="{38D953F8-EC49-44E4-8BD6-3293A7042C8F}"/>
    <dgm:cxn modelId="{DF093133-5BB6-4C1D-8AD4-6F15940E78BE}" type="presOf" srcId="{9D0160F9-D243-4D7C-B0D8-644932AEE382}" destId="{EAE4CDC7-F2FF-4E3E-B128-4EA903F055A0}" srcOrd="0" destOrd="1" presId="urn:microsoft.com/office/officeart/2005/8/layout/arrow1"/>
    <dgm:cxn modelId="{4CB39074-F55C-43D4-9107-134A830BD66B}" srcId="{A4D54B2A-6EE1-4CD5-AACF-FA98D52A3CDE}" destId="{83ABEE9F-CBE8-4E3E-B3F7-260DCD93CF74}" srcOrd="1" destOrd="0" parTransId="{F21F6220-260D-4F4F-BF30-BAE59BAE0300}" sibTransId="{0E87E764-D9DB-49CC-8F3C-33F0CED2EC2A}"/>
    <dgm:cxn modelId="{B000CD54-6B6C-415D-9250-848997DBE660}" type="presOf" srcId="{A4D54B2A-6EE1-4CD5-AACF-FA98D52A3CDE}" destId="{2AAB9AD3-3866-4F19-99F5-F7262897FD86}" srcOrd="0" destOrd="0" presId="urn:microsoft.com/office/officeart/2005/8/layout/arrow1"/>
    <dgm:cxn modelId="{B622AE3E-E08F-4241-BF6B-9C54C923133C}" srcId="{83ABEE9F-CBE8-4E3E-B3F7-260DCD93CF74}" destId="{235908BD-2DD0-4B77-8725-237C72A64DE0}" srcOrd="1" destOrd="0" parTransId="{B4384E68-3AB7-4047-82A8-8E38F64CCCA5}" sibTransId="{14D76B6A-CC7E-4342-ADC8-2EE4024CD57E}"/>
    <dgm:cxn modelId="{DF9ACDA9-9D95-4DE3-BC59-435FD34A2630}" type="presParOf" srcId="{2AAB9AD3-3866-4F19-99F5-F7262897FD86}" destId="{604E0DEC-DFBA-4ACB-971B-5E78CDFA12F4}" srcOrd="0" destOrd="0" presId="urn:microsoft.com/office/officeart/2005/8/layout/arrow1"/>
    <dgm:cxn modelId="{9E15651C-2437-4AD6-9913-E8020BCBB50D}" type="presParOf" srcId="{2AAB9AD3-3866-4F19-99F5-F7262897FD86}" destId="{EAE4CDC7-F2FF-4E3E-B128-4EA903F055A0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1C9FF9F-5228-442E-8B19-AC38F52F0B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B279EF-2958-4A98-8275-89543673656A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4000" dirty="0">
              <a:latin typeface="Franklin Gothic Medium Cond" panose="020B0606030402020204" pitchFamily="34" charset="0"/>
            </a:rPr>
            <a:t>Survey-2015 (4R)</a:t>
          </a:r>
        </a:p>
      </dgm:t>
    </dgm:pt>
    <dgm:pt modelId="{D6BD005F-3C79-4A27-A68F-91465036BA13}" type="parTrans" cxnId="{8ECD9BB4-B582-4D4A-B11E-F2DEA9F5E2E6}">
      <dgm:prSet/>
      <dgm:spPr/>
      <dgm:t>
        <a:bodyPr/>
        <a:lstStyle/>
        <a:p>
          <a:endParaRPr lang="en-US"/>
        </a:p>
      </dgm:t>
    </dgm:pt>
    <dgm:pt modelId="{64AD51DF-E55D-4C3E-AC36-865A2EBB8610}" type="sibTrans" cxnId="{8ECD9BB4-B582-4D4A-B11E-F2DEA9F5E2E6}">
      <dgm:prSet/>
      <dgm:spPr/>
      <dgm:t>
        <a:bodyPr/>
        <a:lstStyle/>
        <a:p>
          <a:endParaRPr lang="en-US"/>
        </a:p>
      </dgm:t>
    </dgm:pt>
    <dgm:pt modelId="{48F845B3-33EF-490E-8DA5-3D969BE61F7F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strike="sngStrike" dirty="0">
              <a:latin typeface="Franklin Gothic Medium Cond" panose="020B0606030402020204" pitchFamily="34" charset="0"/>
            </a:rPr>
            <a:t>Resolution</a:t>
          </a:r>
        </a:p>
      </dgm:t>
    </dgm:pt>
    <dgm:pt modelId="{28ADECEC-1941-4C75-B858-AD2918E79A7E}" type="parTrans" cxnId="{2A6176AC-ABF8-4EAB-AA86-C0F72B3778D4}">
      <dgm:prSet/>
      <dgm:spPr/>
      <dgm:t>
        <a:bodyPr/>
        <a:lstStyle/>
        <a:p>
          <a:endParaRPr lang="en-US"/>
        </a:p>
      </dgm:t>
    </dgm:pt>
    <dgm:pt modelId="{F891CDEA-A80C-41C4-B041-57D1C14BDB86}" type="sibTrans" cxnId="{2A6176AC-ABF8-4EAB-AA86-C0F72B3778D4}">
      <dgm:prSet/>
      <dgm:spPr/>
      <dgm:t>
        <a:bodyPr/>
        <a:lstStyle/>
        <a:p>
          <a:endParaRPr lang="en-US"/>
        </a:p>
      </dgm:t>
    </dgm:pt>
    <dgm:pt modelId="{A217B141-367E-41CC-9627-8E0AE7E8C58D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Reform</a:t>
          </a:r>
        </a:p>
      </dgm:t>
    </dgm:pt>
    <dgm:pt modelId="{8966ED46-0475-4591-88EB-764F3F9A707D}" type="parTrans" cxnId="{ACA9C047-9C75-472F-9FA3-02CCBEC954A0}">
      <dgm:prSet/>
      <dgm:spPr/>
      <dgm:t>
        <a:bodyPr/>
        <a:lstStyle/>
        <a:p>
          <a:endParaRPr lang="en-US"/>
        </a:p>
      </dgm:t>
    </dgm:pt>
    <dgm:pt modelId="{1ADCE114-56A0-4279-A7EF-AF5E3FE78D7F}" type="sibTrans" cxnId="{ACA9C047-9C75-472F-9FA3-02CCBEC954A0}">
      <dgm:prSet/>
      <dgm:spPr/>
      <dgm:t>
        <a:bodyPr/>
        <a:lstStyle/>
        <a:p>
          <a:endParaRPr lang="en-US"/>
        </a:p>
      </dgm:t>
    </dgm:pt>
    <dgm:pt modelId="{32EADBEE-758B-4BFE-9806-0E0E264687F1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Diversify</a:t>
          </a:r>
        </a:p>
      </dgm:t>
    </dgm:pt>
    <dgm:pt modelId="{18C1EDBB-1124-46EE-9F84-C775CA0D1A33}" type="parTrans" cxnId="{D01B1D20-AE65-4974-AA9C-E3DCE7F2D1EE}">
      <dgm:prSet/>
      <dgm:spPr/>
      <dgm:t>
        <a:bodyPr/>
        <a:lstStyle/>
        <a:p>
          <a:endParaRPr lang="en-US"/>
        </a:p>
      </dgm:t>
    </dgm:pt>
    <dgm:pt modelId="{4FE6C16C-F343-4B18-BC7B-89EF053A1FF3}" type="sibTrans" cxnId="{D01B1D20-AE65-4974-AA9C-E3DCE7F2D1EE}">
      <dgm:prSet/>
      <dgm:spPr/>
      <dgm:t>
        <a:bodyPr/>
        <a:lstStyle/>
        <a:p>
          <a:endParaRPr lang="en-US"/>
        </a:p>
      </dgm:t>
    </dgm:pt>
    <dgm:pt modelId="{EBB185C7-765F-4041-B259-D15B4CA9E583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strike="sngStrike" dirty="0">
              <a:latin typeface="Franklin Gothic Medium Cond" panose="020B0606030402020204" pitchFamily="34" charset="0"/>
            </a:rPr>
            <a:t>Recognition</a:t>
          </a:r>
        </a:p>
      </dgm:t>
    </dgm:pt>
    <dgm:pt modelId="{BB38AD68-0112-4CC2-9525-3E934DC6E3D4}" type="parTrans" cxnId="{528EF264-CFC8-4ED8-A67F-8AC3DBDC13EC}">
      <dgm:prSet/>
      <dgm:spPr/>
      <dgm:t>
        <a:bodyPr/>
        <a:lstStyle/>
        <a:p>
          <a:endParaRPr lang="en-US"/>
        </a:p>
      </dgm:t>
    </dgm:pt>
    <dgm:pt modelId="{4A4115A3-470F-4F40-B1E7-32DE545A7486}" type="sibTrans" cxnId="{528EF264-CFC8-4ED8-A67F-8AC3DBDC13EC}">
      <dgm:prSet/>
      <dgm:spPr/>
      <dgm:t>
        <a:bodyPr/>
        <a:lstStyle/>
        <a:p>
          <a:endParaRPr lang="en-US"/>
        </a:p>
      </dgm:t>
    </dgm:pt>
    <dgm:pt modelId="{5D3148A7-9E21-4BCE-8950-24FF40AAF036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4000" dirty="0">
              <a:latin typeface="Franklin Gothic Medium Cond" panose="020B0606030402020204" pitchFamily="34" charset="0"/>
            </a:rPr>
            <a:t>Survey-2014 (4D)</a:t>
          </a:r>
        </a:p>
      </dgm:t>
    </dgm:pt>
    <dgm:pt modelId="{468A4240-4F86-4A39-B073-AAE7235B1864}" type="parTrans" cxnId="{5255767D-D833-47E8-8354-154BED814B1C}">
      <dgm:prSet/>
      <dgm:spPr/>
      <dgm:t>
        <a:bodyPr/>
        <a:lstStyle/>
        <a:p>
          <a:endParaRPr lang="en-US"/>
        </a:p>
      </dgm:t>
    </dgm:pt>
    <dgm:pt modelId="{32380061-31C4-46B0-BB40-8F23F35CC894}" type="sibTrans" cxnId="{5255767D-D833-47E8-8354-154BED814B1C}">
      <dgm:prSet/>
      <dgm:spPr/>
      <dgm:t>
        <a:bodyPr/>
        <a:lstStyle/>
        <a:p>
          <a:endParaRPr lang="en-US"/>
        </a:p>
      </dgm:t>
    </dgm:pt>
    <dgm:pt modelId="{7CFBA3C2-5D8F-4FBA-8791-3D2D7DD25F54}">
      <dgm:prSet custScaleY="124239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solidFill>
                <a:srgbClr val="FFC000"/>
              </a:solidFill>
              <a:latin typeface="Franklin Gothic Medium Cond" panose="020B0606030402020204" pitchFamily="34" charset="0"/>
            </a:rPr>
            <a:t>Recapitalize</a:t>
          </a:r>
        </a:p>
      </dgm:t>
    </dgm:pt>
    <dgm:pt modelId="{5EE0BD75-D8A2-4A91-9E05-A5FCC4B739E6}" type="parTrans" cxnId="{74CAC2EE-8E0E-409F-A3EF-7F9B4888CEDA}">
      <dgm:prSet/>
      <dgm:spPr/>
      <dgm:t>
        <a:bodyPr/>
        <a:lstStyle/>
        <a:p>
          <a:endParaRPr lang="en-US"/>
        </a:p>
      </dgm:t>
    </dgm:pt>
    <dgm:pt modelId="{17DBA1A5-D216-446C-8589-4E16C409CE67}" type="sibTrans" cxnId="{74CAC2EE-8E0E-409F-A3EF-7F9B4888CEDA}">
      <dgm:prSet/>
      <dgm:spPr/>
      <dgm:t>
        <a:bodyPr/>
        <a:lstStyle/>
        <a:p>
          <a:endParaRPr lang="en-US"/>
        </a:p>
      </dgm:t>
    </dgm:pt>
    <dgm:pt modelId="{D384A2DD-5FAA-4D1A-BF96-EC431D37C5CF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strike="sngStrike" dirty="0">
              <a:latin typeface="Franklin Gothic Medium Cond" panose="020B0606030402020204" pitchFamily="34" charset="0"/>
            </a:rPr>
            <a:t>Disinter</a:t>
          </a:r>
        </a:p>
      </dgm:t>
    </dgm:pt>
    <dgm:pt modelId="{8FE97B09-480D-411D-B163-AAD22862AE65}" type="parTrans" cxnId="{05CBAFAF-EBEA-4035-B3A9-989B149752FE}">
      <dgm:prSet/>
      <dgm:spPr/>
      <dgm:t>
        <a:bodyPr/>
        <a:lstStyle/>
        <a:p>
          <a:endParaRPr lang="en-US"/>
        </a:p>
      </dgm:t>
    </dgm:pt>
    <dgm:pt modelId="{85683C7F-9345-4037-83C7-E0626C14867D}" type="sibTrans" cxnId="{05CBAFAF-EBEA-4035-B3A9-989B149752FE}">
      <dgm:prSet/>
      <dgm:spPr/>
      <dgm:t>
        <a:bodyPr/>
        <a:lstStyle/>
        <a:p>
          <a:endParaRPr lang="en-US"/>
        </a:p>
      </dgm:t>
    </dgm:pt>
    <dgm:pt modelId="{DD811B23-2DB4-45BB-A035-90D03342AF30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solidFill>
                <a:srgbClr val="FFC000"/>
              </a:solidFill>
              <a:latin typeface="Franklin Gothic Medium Cond" panose="020B0606030402020204" pitchFamily="34" charset="0"/>
            </a:rPr>
            <a:t>Differentiate</a:t>
          </a:r>
        </a:p>
      </dgm:t>
    </dgm:pt>
    <dgm:pt modelId="{A7567648-2F0B-44AE-A150-FC1454966073}" type="parTrans" cxnId="{F61BBDFD-16BF-42A9-9FD2-9E9E34F72C59}">
      <dgm:prSet/>
      <dgm:spPr/>
      <dgm:t>
        <a:bodyPr/>
        <a:lstStyle/>
        <a:p>
          <a:endParaRPr lang="en-US"/>
        </a:p>
      </dgm:t>
    </dgm:pt>
    <dgm:pt modelId="{A0840FBC-73A9-4FAB-9CEA-DF26E6D4964F}" type="sibTrans" cxnId="{F61BBDFD-16BF-42A9-9FD2-9E9E34F72C59}">
      <dgm:prSet/>
      <dgm:spPr/>
      <dgm:t>
        <a:bodyPr/>
        <a:lstStyle/>
        <a:p>
          <a:endParaRPr lang="en-US"/>
        </a:p>
      </dgm:t>
    </dgm:pt>
    <dgm:pt modelId="{07171BBD-D00C-47D9-AEF2-B8C5BA7C2596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Deregulate</a:t>
          </a:r>
        </a:p>
      </dgm:t>
    </dgm:pt>
    <dgm:pt modelId="{CDAB9852-368B-4DB5-A639-31824D348A93}" type="parTrans" cxnId="{4EB86855-9D00-43F7-AEA8-7D17D4F04261}">
      <dgm:prSet/>
      <dgm:spPr/>
      <dgm:t>
        <a:bodyPr/>
        <a:lstStyle/>
        <a:p>
          <a:endParaRPr lang="en-US"/>
        </a:p>
      </dgm:t>
    </dgm:pt>
    <dgm:pt modelId="{66AB590F-DF82-47BC-AAA1-07FF21FF4CF5}" type="sibTrans" cxnId="{4EB86855-9D00-43F7-AEA8-7D17D4F04261}">
      <dgm:prSet/>
      <dgm:spPr/>
      <dgm:t>
        <a:bodyPr/>
        <a:lstStyle/>
        <a:p>
          <a:endParaRPr lang="en-US"/>
        </a:p>
      </dgm:t>
    </dgm:pt>
    <dgm:pt modelId="{A4589594-6E64-4EB8-AC7B-5FED308D654E}" type="pres">
      <dgm:prSet presAssocID="{C1C9FF9F-5228-442E-8B19-AC38F52F0BC0}" presName="diagram" presStyleCnt="0">
        <dgm:presLayoutVars>
          <dgm:dir/>
          <dgm:resizeHandles val="exact"/>
        </dgm:presLayoutVars>
      </dgm:prSet>
      <dgm:spPr/>
    </dgm:pt>
    <dgm:pt modelId="{80BE73FB-8A81-431F-85F5-EB69776AEB37}" type="pres">
      <dgm:prSet presAssocID="{C7B279EF-2958-4A98-8275-89543673656A}" presName="node" presStyleLbl="node1" presStyleIdx="0" presStyleCnt="2" custScaleY="124239">
        <dgm:presLayoutVars>
          <dgm:bulletEnabled val="1"/>
        </dgm:presLayoutVars>
      </dgm:prSet>
      <dgm:spPr/>
    </dgm:pt>
    <dgm:pt modelId="{AC1C395E-A652-4499-AE8D-79A41FC4C4C6}" type="pres">
      <dgm:prSet presAssocID="{64AD51DF-E55D-4C3E-AC36-865A2EBB8610}" presName="sibTrans" presStyleCnt="0"/>
      <dgm:spPr/>
    </dgm:pt>
    <dgm:pt modelId="{23BC1440-7B8A-4643-8BA2-6E19CCCD2F10}" type="pres">
      <dgm:prSet presAssocID="{5D3148A7-9E21-4BCE-8950-24FF40AAF036}" presName="node" presStyleLbl="node1" presStyleIdx="1" presStyleCnt="2" custScaleY="124239">
        <dgm:presLayoutVars>
          <dgm:bulletEnabled val="1"/>
        </dgm:presLayoutVars>
      </dgm:prSet>
      <dgm:spPr/>
    </dgm:pt>
  </dgm:ptLst>
  <dgm:cxnLst>
    <dgm:cxn modelId="{72288B54-2ED5-4387-BB28-D2F68A3FE2D4}" type="presOf" srcId="{32EADBEE-758B-4BFE-9806-0E0E264687F1}" destId="{23BC1440-7B8A-4643-8BA2-6E19CCCD2F10}" srcOrd="0" destOrd="3" presId="urn:microsoft.com/office/officeart/2005/8/layout/default"/>
    <dgm:cxn modelId="{F61BBDFD-16BF-42A9-9FD2-9E9E34F72C59}" srcId="{5D3148A7-9E21-4BCE-8950-24FF40AAF036}" destId="{DD811B23-2DB4-45BB-A035-90D03342AF30}" srcOrd="1" destOrd="0" parTransId="{A7567648-2F0B-44AE-A150-FC1454966073}" sibTransId="{A0840FBC-73A9-4FAB-9CEA-DF26E6D4964F}"/>
    <dgm:cxn modelId="{BD74387F-3F87-4999-94C2-9AA16D542F49}" type="presOf" srcId="{7CFBA3C2-5D8F-4FBA-8791-3D2D7DD25F54}" destId="{80BE73FB-8A81-431F-85F5-EB69776AEB37}" srcOrd="0" destOrd="3" presId="urn:microsoft.com/office/officeart/2005/8/layout/default"/>
    <dgm:cxn modelId="{8ECD9BB4-B582-4D4A-B11E-F2DEA9F5E2E6}" srcId="{C1C9FF9F-5228-442E-8B19-AC38F52F0BC0}" destId="{C7B279EF-2958-4A98-8275-89543673656A}" srcOrd="0" destOrd="0" parTransId="{D6BD005F-3C79-4A27-A68F-91465036BA13}" sibTransId="{64AD51DF-E55D-4C3E-AC36-865A2EBB8610}"/>
    <dgm:cxn modelId="{0D15A615-5745-4A66-8ADB-23D023C3A9A6}" type="presOf" srcId="{DD811B23-2DB4-45BB-A035-90D03342AF30}" destId="{23BC1440-7B8A-4643-8BA2-6E19CCCD2F10}" srcOrd="0" destOrd="2" presId="urn:microsoft.com/office/officeart/2005/8/layout/default"/>
    <dgm:cxn modelId="{2A6176AC-ABF8-4EAB-AA86-C0F72B3778D4}" srcId="{C7B279EF-2958-4A98-8275-89543673656A}" destId="{48F845B3-33EF-490E-8DA5-3D969BE61F7F}" srcOrd="1" destOrd="0" parTransId="{28ADECEC-1941-4C75-B858-AD2918E79A7E}" sibTransId="{F891CDEA-A80C-41C4-B041-57D1C14BDB86}"/>
    <dgm:cxn modelId="{05CBAFAF-EBEA-4035-B3A9-989B149752FE}" srcId="{5D3148A7-9E21-4BCE-8950-24FF40AAF036}" destId="{D384A2DD-5FAA-4D1A-BF96-EC431D37C5CF}" srcOrd="0" destOrd="0" parTransId="{8FE97B09-480D-411D-B163-AAD22862AE65}" sibTransId="{85683C7F-9345-4037-83C7-E0626C14867D}"/>
    <dgm:cxn modelId="{07C1F4D1-731D-46E6-B9EA-A61DFFB28F8D}" type="presOf" srcId="{48F845B3-33EF-490E-8DA5-3D969BE61F7F}" destId="{80BE73FB-8A81-431F-85F5-EB69776AEB37}" srcOrd="0" destOrd="2" presId="urn:microsoft.com/office/officeart/2005/8/layout/default"/>
    <dgm:cxn modelId="{972E8134-B66E-41E2-A71E-5E18E237FA10}" type="presOf" srcId="{D384A2DD-5FAA-4D1A-BF96-EC431D37C5CF}" destId="{23BC1440-7B8A-4643-8BA2-6E19CCCD2F10}" srcOrd="0" destOrd="1" presId="urn:microsoft.com/office/officeart/2005/8/layout/default"/>
    <dgm:cxn modelId="{0029F2FE-F746-4629-BC4D-93E2CEF91D8E}" type="presOf" srcId="{C7B279EF-2958-4A98-8275-89543673656A}" destId="{80BE73FB-8A81-431F-85F5-EB69776AEB37}" srcOrd="0" destOrd="0" presId="urn:microsoft.com/office/officeart/2005/8/layout/default"/>
    <dgm:cxn modelId="{4EB86855-9D00-43F7-AEA8-7D17D4F04261}" srcId="{5D3148A7-9E21-4BCE-8950-24FF40AAF036}" destId="{07171BBD-D00C-47D9-AEF2-B8C5BA7C2596}" srcOrd="3" destOrd="0" parTransId="{CDAB9852-368B-4DB5-A639-31824D348A93}" sibTransId="{66AB590F-DF82-47BC-AAA1-07FF21FF4CF5}"/>
    <dgm:cxn modelId="{7B976EBB-00FA-43F4-9C09-B5B5CE8E8CBE}" type="presOf" srcId="{EBB185C7-765F-4041-B259-D15B4CA9E583}" destId="{80BE73FB-8A81-431F-85F5-EB69776AEB37}" srcOrd="0" destOrd="1" presId="urn:microsoft.com/office/officeart/2005/8/layout/default"/>
    <dgm:cxn modelId="{85D1E5D1-617D-49E1-BFD9-CB9551C80B02}" type="presOf" srcId="{07171BBD-D00C-47D9-AEF2-B8C5BA7C2596}" destId="{23BC1440-7B8A-4643-8BA2-6E19CCCD2F10}" srcOrd="0" destOrd="4" presId="urn:microsoft.com/office/officeart/2005/8/layout/default"/>
    <dgm:cxn modelId="{ACA9C047-9C75-472F-9FA3-02CCBEC954A0}" srcId="{C7B279EF-2958-4A98-8275-89543673656A}" destId="{A217B141-367E-41CC-9627-8E0AE7E8C58D}" srcOrd="3" destOrd="0" parTransId="{8966ED46-0475-4591-88EB-764F3F9A707D}" sibTransId="{1ADCE114-56A0-4279-A7EF-AF5E3FE78D7F}"/>
    <dgm:cxn modelId="{B864BFDA-2A9A-411B-BF0E-EB0E5641CC6D}" type="presOf" srcId="{C1C9FF9F-5228-442E-8B19-AC38F52F0BC0}" destId="{A4589594-6E64-4EB8-AC7B-5FED308D654E}" srcOrd="0" destOrd="0" presId="urn:microsoft.com/office/officeart/2005/8/layout/default"/>
    <dgm:cxn modelId="{528EF264-CFC8-4ED8-A67F-8AC3DBDC13EC}" srcId="{C7B279EF-2958-4A98-8275-89543673656A}" destId="{EBB185C7-765F-4041-B259-D15B4CA9E583}" srcOrd="0" destOrd="0" parTransId="{BB38AD68-0112-4CC2-9525-3E934DC6E3D4}" sibTransId="{4A4115A3-470F-4F40-B1E7-32DE545A7486}"/>
    <dgm:cxn modelId="{5255767D-D833-47E8-8354-154BED814B1C}" srcId="{C1C9FF9F-5228-442E-8B19-AC38F52F0BC0}" destId="{5D3148A7-9E21-4BCE-8950-24FF40AAF036}" srcOrd="1" destOrd="0" parTransId="{468A4240-4F86-4A39-B073-AAE7235B1864}" sibTransId="{32380061-31C4-46B0-BB40-8F23F35CC894}"/>
    <dgm:cxn modelId="{D01B1D20-AE65-4974-AA9C-E3DCE7F2D1EE}" srcId="{5D3148A7-9E21-4BCE-8950-24FF40AAF036}" destId="{32EADBEE-758B-4BFE-9806-0E0E264687F1}" srcOrd="2" destOrd="0" parTransId="{18C1EDBB-1124-46EE-9F84-C775CA0D1A33}" sibTransId="{4FE6C16C-F343-4B18-BC7B-89EF053A1FF3}"/>
    <dgm:cxn modelId="{74CAC2EE-8E0E-409F-A3EF-7F9B4888CEDA}" srcId="{C7B279EF-2958-4A98-8275-89543673656A}" destId="{7CFBA3C2-5D8F-4FBA-8791-3D2D7DD25F54}" srcOrd="2" destOrd="0" parTransId="{5EE0BD75-D8A2-4A91-9E05-A5FCC4B739E6}" sibTransId="{17DBA1A5-D216-446C-8589-4E16C409CE67}"/>
    <dgm:cxn modelId="{9A5126D8-86B4-40A3-945D-E5941841ACEB}" type="presOf" srcId="{5D3148A7-9E21-4BCE-8950-24FF40AAF036}" destId="{23BC1440-7B8A-4643-8BA2-6E19CCCD2F10}" srcOrd="0" destOrd="0" presId="urn:microsoft.com/office/officeart/2005/8/layout/default"/>
    <dgm:cxn modelId="{8E5C703B-D053-413C-A7AE-A119A9EC1814}" type="presOf" srcId="{A217B141-367E-41CC-9627-8E0AE7E8C58D}" destId="{80BE73FB-8A81-431F-85F5-EB69776AEB37}" srcOrd="0" destOrd="4" presId="urn:microsoft.com/office/officeart/2005/8/layout/default"/>
    <dgm:cxn modelId="{8E5B1A64-47AF-4FF1-ACCD-3B0DC88363EB}" type="presParOf" srcId="{A4589594-6E64-4EB8-AC7B-5FED308D654E}" destId="{80BE73FB-8A81-431F-85F5-EB69776AEB37}" srcOrd="0" destOrd="0" presId="urn:microsoft.com/office/officeart/2005/8/layout/default"/>
    <dgm:cxn modelId="{5798B24D-BB60-4085-ACFB-DDC509991BA7}" type="presParOf" srcId="{A4589594-6E64-4EB8-AC7B-5FED308D654E}" destId="{AC1C395E-A652-4499-AE8D-79A41FC4C4C6}" srcOrd="1" destOrd="0" presId="urn:microsoft.com/office/officeart/2005/8/layout/default"/>
    <dgm:cxn modelId="{04542DC0-EC0C-41C4-AD74-169997523428}" type="presParOf" srcId="{A4589594-6E64-4EB8-AC7B-5FED308D654E}" destId="{23BC1440-7B8A-4643-8BA2-6E19CCCD2F1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8EA3785E-13EE-4CE1-94D6-FBD80E6DFBC7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91231-F576-4C68-8CA1-62FF3FA43EF2}">
      <dgm:prSet phldrT="[Text]"/>
      <dgm:spPr/>
      <dgm:t>
        <a:bodyPr/>
        <a:lstStyle/>
        <a:p>
          <a:r>
            <a:rPr lang="en-US" dirty="0"/>
            <a:t>Liabilities</a:t>
          </a:r>
        </a:p>
      </dgm:t>
    </dgm:pt>
    <dgm:pt modelId="{BD94F67B-86EF-4401-98A8-ED8AE1F457DE}" type="parTrans" cxnId="{AB4E3C03-F1EC-492A-A8BB-E294F3D8FD63}">
      <dgm:prSet/>
      <dgm:spPr/>
      <dgm:t>
        <a:bodyPr/>
        <a:lstStyle/>
        <a:p>
          <a:endParaRPr lang="en-US"/>
        </a:p>
      </dgm:t>
    </dgm:pt>
    <dgm:pt modelId="{B16892A0-A84C-4CFD-BB2D-5A248F06766D}" type="sibTrans" cxnId="{AB4E3C03-F1EC-492A-A8BB-E294F3D8FD63}">
      <dgm:prSet/>
      <dgm:spPr/>
      <dgm:t>
        <a:bodyPr/>
        <a:lstStyle/>
        <a:p>
          <a:endParaRPr lang="en-US"/>
        </a:p>
      </dgm:t>
    </dgm:pt>
    <dgm:pt modelId="{2346E8A2-8092-4DA9-8EA1-5E081C0FF608}">
      <dgm:prSet phldrT="[Text]"/>
      <dgm:spPr/>
      <dgm:t>
        <a:bodyPr/>
        <a:lstStyle/>
        <a:p>
          <a:r>
            <a:rPr lang="en-US" dirty="0"/>
            <a:t>Assets</a:t>
          </a:r>
        </a:p>
      </dgm:t>
    </dgm:pt>
    <dgm:pt modelId="{FB0A4F0E-B5C1-4243-8389-F62D516CFD10}" type="parTrans" cxnId="{09FBA955-1279-4B79-B20F-F3DAD5B416EC}">
      <dgm:prSet/>
      <dgm:spPr/>
      <dgm:t>
        <a:bodyPr/>
        <a:lstStyle/>
        <a:p>
          <a:endParaRPr lang="en-US"/>
        </a:p>
      </dgm:t>
    </dgm:pt>
    <dgm:pt modelId="{1B2819AB-7623-4F89-AC21-AC41BA036BA6}" type="sibTrans" cxnId="{09FBA955-1279-4B79-B20F-F3DAD5B416EC}">
      <dgm:prSet/>
      <dgm:spPr/>
      <dgm:t>
        <a:bodyPr/>
        <a:lstStyle/>
        <a:p>
          <a:endParaRPr lang="en-US"/>
        </a:p>
      </dgm:t>
    </dgm:pt>
    <dgm:pt modelId="{8C45FBD5-E192-43C7-A672-473199F27199}">
      <dgm:prSet phldrT="[Text]"/>
      <dgm:spPr/>
      <dgm:t>
        <a:bodyPr/>
        <a:lstStyle/>
        <a:p>
          <a:r>
            <a:rPr lang="en-US" dirty="0"/>
            <a:t>Demand Deposit</a:t>
          </a:r>
        </a:p>
      </dgm:t>
    </dgm:pt>
    <dgm:pt modelId="{66FBB7D4-7278-4D52-B978-50FE7241702C}" type="parTrans" cxnId="{B7FFE5FC-C162-41CF-94CC-91E6C5DC56B6}">
      <dgm:prSet/>
      <dgm:spPr/>
      <dgm:t>
        <a:bodyPr/>
        <a:lstStyle/>
        <a:p>
          <a:endParaRPr lang="en-US"/>
        </a:p>
      </dgm:t>
    </dgm:pt>
    <dgm:pt modelId="{DA6F9F07-3210-4953-8D48-65717069C7A9}" type="sibTrans" cxnId="{B7FFE5FC-C162-41CF-94CC-91E6C5DC56B6}">
      <dgm:prSet/>
      <dgm:spPr/>
      <dgm:t>
        <a:bodyPr/>
        <a:lstStyle/>
        <a:p>
          <a:endParaRPr lang="en-US"/>
        </a:p>
      </dgm:t>
    </dgm:pt>
    <dgm:pt modelId="{2BE6E509-D8CA-4DAB-9F2C-5C3C070125AE}">
      <dgm:prSet phldrT="[Text]"/>
      <dgm:spPr/>
      <dgm:t>
        <a:bodyPr/>
        <a:lstStyle/>
        <a:p>
          <a:r>
            <a:rPr lang="en-US" dirty="0"/>
            <a:t>Loans</a:t>
          </a:r>
        </a:p>
      </dgm:t>
    </dgm:pt>
    <dgm:pt modelId="{85B5044D-C303-4DFF-9A45-68D379E4DCD4}" type="parTrans" cxnId="{308A0CD4-C352-4FB9-84E3-A9F7DBB15A8C}">
      <dgm:prSet/>
      <dgm:spPr/>
      <dgm:t>
        <a:bodyPr/>
        <a:lstStyle/>
        <a:p>
          <a:endParaRPr lang="en-US"/>
        </a:p>
      </dgm:t>
    </dgm:pt>
    <dgm:pt modelId="{40063A41-611E-4F92-A4AB-9C2007CA6153}" type="sibTrans" cxnId="{308A0CD4-C352-4FB9-84E3-A9F7DBB15A8C}">
      <dgm:prSet/>
      <dgm:spPr/>
      <dgm:t>
        <a:bodyPr/>
        <a:lstStyle/>
        <a:p>
          <a:endParaRPr lang="en-US"/>
        </a:p>
      </dgm:t>
    </dgm:pt>
    <dgm:pt modelId="{F9ED51C5-9193-4A6D-91AF-2C542A8BF88B}">
      <dgm:prSet phldrT="[Text]"/>
      <dgm:spPr/>
      <dgm:t>
        <a:bodyPr/>
        <a:lstStyle/>
        <a:p>
          <a:r>
            <a:rPr lang="en-US" dirty="0"/>
            <a:t>Time Deposit</a:t>
          </a:r>
        </a:p>
      </dgm:t>
    </dgm:pt>
    <dgm:pt modelId="{87644F80-1627-4B1B-9A21-E000E0A8F7EE}" type="parTrans" cxnId="{F3BEA5BC-D93E-48FE-B972-32A4D942C00B}">
      <dgm:prSet/>
      <dgm:spPr/>
      <dgm:t>
        <a:bodyPr/>
        <a:lstStyle/>
        <a:p>
          <a:endParaRPr lang="en-US"/>
        </a:p>
      </dgm:t>
    </dgm:pt>
    <dgm:pt modelId="{713096DA-3FA0-4817-B017-35D4DC9622B1}" type="sibTrans" cxnId="{F3BEA5BC-D93E-48FE-B972-32A4D942C00B}">
      <dgm:prSet/>
      <dgm:spPr/>
      <dgm:t>
        <a:bodyPr/>
        <a:lstStyle/>
        <a:p>
          <a:endParaRPr lang="en-US"/>
        </a:p>
      </dgm:t>
    </dgm:pt>
    <dgm:pt modelId="{D3B0ABF3-42DD-4837-8D1D-E40F4808A799}" type="pres">
      <dgm:prSet presAssocID="{8EA3785E-13EE-4CE1-94D6-FBD80E6DFBC7}" presName="compositeShape" presStyleCnt="0">
        <dgm:presLayoutVars>
          <dgm:chMax val="2"/>
          <dgm:dir/>
          <dgm:resizeHandles val="exact"/>
        </dgm:presLayoutVars>
      </dgm:prSet>
      <dgm:spPr/>
    </dgm:pt>
    <dgm:pt modelId="{16078218-3B7B-48C4-BBD9-EFDD1699ACDF}" type="pres">
      <dgm:prSet presAssocID="{A1091231-F576-4C68-8CA1-62FF3FA43EF2}" presName="upArrow" presStyleLbl="node1" presStyleIdx="0" presStyleCnt="2"/>
      <dgm:spPr/>
    </dgm:pt>
    <dgm:pt modelId="{ADA331E9-BEE4-46F3-AFD6-658BCCB68A1A}" type="pres">
      <dgm:prSet presAssocID="{A1091231-F576-4C68-8CA1-62FF3FA43EF2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A435CA0C-5A34-419A-B52B-5322202DF03A}" type="pres">
      <dgm:prSet presAssocID="{2346E8A2-8092-4DA9-8EA1-5E081C0FF608}" presName="downArrow" presStyleLbl="node1" presStyleIdx="1" presStyleCnt="2"/>
      <dgm:spPr/>
    </dgm:pt>
    <dgm:pt modelId="{4C1E7BBA-1293-481D-A08B-EC4D7659D971}" type="pres">
      <dgm:prSet presAssocID="{2346E8A2-8092-4DA9-8EA1-5E081C0FF608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CB8C2E60-5A29-4422-8A78-CD3F72267475}" type="presOf" srcId="{2346E8A2-8092-4DA9-8EA1-5E081C0FF608}" destId="{4C1E7BBA-1293-481D-A08B-EC4D7659D971}" srcOrd="0" destOrd="0" presId="urn:microsoft.com/office/officeart/2005/8/layout/arrow4"/>
    <dgm:cxn modelId="{20CABB04-238C-4223-8B94-21483C142FA0}" type="presOf" srcId="{A1091231-F576-4C68-8CA1-62FF3FA43EF2}" destId="{ADA331E9-BEE4-46F3-AFD6-658BCCB68A1A}" srcOrd="0" destOrd="0" presId="urn:microsoft.com/office/officeart/2005/8/layout/arrow4"/>
    <dgm:cxn modelId="{B7FFE5FC-C162-41CF-94CC-91E6C5DC56B6}" srcId="{A1091231-F576-4C68-8CA1-62FF3FA43EF2}" destId="{8C45FBD5-E192-43C7-A672-473199F27199}" srcOrd="0" destOrd="0" parTransId="{66FBB7D4-7278-4D52-B978-50FE7241702C}" sibTransId="{DA6F9F07-3210-4953-8D48-65717069C7A9}"/>
    <dgm:cxn modelId="{308A0CD4-C352-4FB9-84E3-A9F7DBB15A8C}" srcId="{2346E8A2-8092-4DA9-8EA1-5E081C0FF608}" destId="{2BE6E509-D8CA-4DAB-9F2C-5C3C070125AE}" srcOrd="0" destOrd="0" parTransId="{85B5044D-C303-4DFF-9A45-68D379E4DCD4}" sibTransId="{40063A41-611E-4F92-A4AB-9C2007CA6153}"/>
    <dgm:cxn modelId="{FABEC7BB-A42F-4570-A2DF-9DAE570E624F}" type="presOf" srcId="{F9ED51C5-9193-4A6D-91AF-2C542A8BF88B}" destId="{ADA331E9-BEE4-46F3-AFD6-658BCCB68A1A}" srcOrd="0" destOrd="2" presId="urn:microsoft.com/office/officeart/2005/8/layout/arrow4"/>
    <dgm:cxn modelId="{4F816B94-5C2E-4F98-A930-3DAEFC2E5D22}" type="presOf" srcId="{8EA3785E-13EE-4CE1-94D6-FBD80E6DFBC7}" destId="{D3B0ABF3-42DD-4837-8D1D-E40F4808A799}" srcOrd="0" destOrd="0" presId="urn:microsoft.com/office/officeart/2005/8/layout/arrow4"/>
    <dgm:cxn modelId="{09FBA955-1279-4B79-B20F-F3DAD5B416EC}" srcId="{8EA3785E-13EE-4CE1-94D6-FBD80E6DFBC7}" destId="{2346E8A2-8092-4DA9-8EA1-5E081C0FF608}" srcOrd="1" destOrd="0" parTransId="{FB0A4F0E-B5C1-4243-8389-F62D516CFD10}" sibTransId="{1B2819AB-7623-4F89-AC21-AC41BA036BA6}"/>
    <dgm:cxn modelId="{F3BEA5BC-D93E-48FE-B972-32A4D942C00B}" srcId="{A1091231-F576-4C68-8CA1-62FF3FA43EF2}" destId="{F9ED51C5-9193-4A6D-91AF-2C542A8BF88B}" srcOrd="1" destOrd="0" parTransId="{87644F80-1627-4B1B-9A21-E000E0A8F7EE}" sibTransId="{713096DA-3FA0-4817-B017-35D4DC9622B1}"/>
    <dgm:cxn modelId="{0FDC97A1-C0D1-48B0-B415-BAB8FECFD95F}" type="presOf" srcId="{2BE6E509-D8CA-4DAB-9F2C-5C3C070125AE}" destId="{4C1E7BBA-1293-481D-A08B-EC4D7659D971}" srcOrd="0" destOrd="1" presId="urn:microsoft.com/office/officeart/2005/8/layout/arrow4"/>
    <dgm:cxn modelId="{CD0339F6-8876-4B66-944C-0756D39458C8}" type="presOf" srcId="{8C45FBD5-E192-43C7-A672-473199F27199}" destId="{ADA331E9-BEE4-46F3-AFD6-658BCCB68A1A}" srcOrd="0" destOrd="1" presId="urn:microsoft.com/office/officeart/2005/8/layout/arrow4"/>
    <dgm:cxn modelId="{AB4E3C03-F1EC-492A-A8BB-E294F3D8FD63}" srcId="{8EA3785E-13EE-4CE1-94D6-FBD80E6DFBC7}" destId="{A1091231-F576-4C68-8CA1-62FF3FA43EF2}" srcOrd="0" destOrd="0" parTransId="{BD94F67B-86EF-4401-98A8-ED8AE1F457DE}" sibTransId="{B16892A0-A84C-4CFD-BB2D-5A248F06766D}"/>
    <dgm:cxn modelId="{10AFFB37-DB11-4DC2-9DD6-8A281E067D4E}" type="presParOf" srcId="{D3B0ABF3-42DD-4837-8D1D-E40F4808A799}" destId="{16078218-3B7B-48C4-BBD9-EFDD1699ACDF}" srcOrd="0" destOrd="0" presId="urn:microsoft.com/office/officeart/2005/8/layout/arrow4"/>
    <dgm:cxn modelId="{6586B87E-4FFD-4490-B96A-694D005D66E9}" type="presParOf" srcId="{D3B0ABF3-42DD-4837-8D1D-E40F4808A799}" destId="{ADA331E9-BEE4-46F3-AFD6-658BCCB68A1A}" srcOrd="1" destOrd="0" presId="urn:microsoft.com/office/officeart/2005/8/layout/arrow4"/>
    <dgm:cxn modelId="{A290FFD2-CF4D-47F0-9298-DBED905F6186}" type="presParOf" srcId="{D3B0ABF3-42DD-4837-8D1D-E40F4808A799}" destId="{A435CA0C-5A34-419A-B52B-5322202DF03A}" srcOrd="2" destOrd="0" presId="urn:microsoft.com/office/officeart/2005/8/layout/arrow4"/>
    <dgm:cxn modelId="{15226564-E3B2-4A61-AE5A-DDB820AEB6C7}" type="presParOf" srcId="{D3B0ABF3-42DD-4837-8D1D-E40F4808A799}" destId="{4C1E7BBA-1293-481D-A08B-EC4D7659D971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0D58C35-A264-4E34-8239-50D74050ECB7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2" csCatId="colorful" phldr="1"/>
      <dgm:spPr/>
    </dgm:pt>
    <dgm:pt modelId="{1A4C0283-B2DD-4FA9-9C88-224A31ECA81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Debt</a:t>
          </a:r>
        </a:p>
      </dgm:t>
    </dgm:pt>
    <dgm:pt modelId="{082C3EFF-7D08-43E0-AE9B-858B1386F1E0}" type="parTrans" cxnId="{8333CF3E-18EE-4C1F-9F29-436E2B8D6B8F}">
      <dgm:prSet/>
      <dgm:spPr/>
      <dgm:t>
        <a:bodyPr/>
        <a:lstStyle/>
        <a:p>
          <a:endParaRPr lang="en-US"/>
        </a:p>
      </dgm:t>
    </dgm:pt>
    <dgm:pt modelId="{D6578B5F-D3C3-4AC5-94C4-E9D73F183E13}" type="sibTrans" cxnId="{8333CF3E-18EE-4C1F-9F29-436E2B8D6B8F}">
      <dgm:prSet/>
      <dgm:spPr/>
      <dgm:t>
        <a:bodyPr/>
        <a:lstStyle/>
        <a:p>
          <a:endParaRPr lang="en-US"/>
        </a:p>
      </dgm:t>
    </dgm:pt>
    <dgm:pt modelId="{3785B08B-EB02-406A-9CAB-6966135ED3B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Equity</a:t>
          </a:r>
        </a:p>
      </dgm:t>
    </dgm:pt>
    <dgm:pt modelId="{45817B92-1527-4D7C-9840-8500AC22BB9E}" type="parTrans" cxnId="{C1A209F7-F4A3-4383-B570-D8DCA8EE60D1}">
      <dgm:prSet/>
      <dgm:spPr/>
      <dgm:t>
        <a:bodyPr/>
        <a:lstStyle/>
        <a:p>
          <a:endParaRPr lang="en-US"/>
        </a:p>
      </dgm:t>
    </dgm:pt>
    <dgm:pt modelId="{548F69F7-D130-44C6-9E46-459AD14063A4}" type="sibTrans" cxnId="{C1A209F7-F4A3-4383-B570-D8DCA8EE60D1}">
      <dgm:prSet/>
      <dgm:spPr/>
      <dgm:t>
        <a:bodyPr/>
        <a:lstStyle/>
        <a:p>
          <a:endParaRPr lang="en-US"/>
        </a:p>
      </dgm:t>
    </dgm:pt>
    <dgm:pt modelId="{7AEC5ABD-8F4D-47C9-9411-C9529F894F0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Capital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9 Cr.</a:t>
          </a:r>
        </a:p>
      </dgm:t>
    </dgm:pt>
    <dgm:pt modelId="{DDB5D25D-187A-4D03-8984-013C1E0C31B0}" type="parTrans" cxnId="{7F0F85A6-BA07-4DCE-A300-77F17FBB5AB6}">
      <dgm:prSet/>
      <dgm:spPr/>
      <dgm:t>
        <a:bodyPr/>
        <a:lstStyle/>
        <a:p>
          <a:endParaRPr lang="en-US"/>
        </a:p>
      </dgm:t>
    </dgm:pt>
    <dgm:pt modelId="{18CC3ED4-0CD2-4CE7-B62D-5717339DD70E}" type="sibTrans" cxnId="{7F0F85A6-BA07-4DCE-A300-77F17FBB5AB6}">
      <dgm:prSet/>
      <dgm:spPr/>
      <dgm:t>
        <a:bodyPr/>
        <a:lstStyle/>
        <a:p>
          <a:endParaRPr lang="en-US"/>
        </a:p>
      </dgm:t>
    </dgm:pt>
    <dgm:pt modelId="{0605757B-BA46-467E-B738-D443A24B08A4}" type="pres">
      <dgm:prSet presAssocID="{90D58C35-A264-4E34-8239-50D74050ECB7}" presName="Name0" presStyleCnt="0">
        <dgm:presLayoutVars>
          <dgm:dir/>
          <dgm:resizeHandles val="exact"/>
        </dgm:presLayoutVars>
      </dgm:prSet>
      <dgm:spPr/>
    </dgm:pt>
    <dgm:pt modelId="{662D9924-D2C7-4868-9CFF-1203E5BDC3FA}" type="pres">
      <dgm:prSet presAssocID="{90D58C35-A264-4E34-8239-50D74050ECB7}" presName="vNodes" presStyleCnt="0"/>
      <dgm:spPr/>
    </dgm:pt>
    <dgm:pt modelId="{BECD36AC-2E15-4DE8-8259-E35259C0C60B}" type="pres">
      <dgm:prSet presAssocID="{1A4C0283-B2DD-4FA9-9C88-224A31ECA813}" presName="node" presStyleLbl="node1" presStyleIdx="0" presStyleCnt="3">
        <dgm:presLayoutVars>
          <dgm:bulletEnabled val="1"/>
        </dgm:presLayoutVars>
      </dgm:prSet>
      <dgm:spPr/>
    </dgm:pt>
    <dgm:pt modelId="{54938D3C-F454-44C7-8605-EA1846CF2E64}" type="pres">
      <dgm:prSet presAssocID="{D6578B5F-D3C3-4AC5-94C4-E9D73F183E13}" presName="spacerT" presStyleCnt="0"/>
      <dgm:spPr/>
    </dgm:pt>
    <dgm:pt modelId="{3A465B9E-FFCD-42ED-AD7D-2CB54262BDA5}" type="pres">
      <dgm:prSet presAssocID="{D6578B5F-D3C3-4AC5-94C4-E9D73F183E13}" presName="sibTrans" presStyleLbl="sibTrans2D1" presStyleIdx="0" presStyleCnt="2"/>
      <dgm:spPr/>
    </dgm:pt>
    <dgm:pt modelId="{CDF00AB0-A309-4E4C-8165-3A6DC9101C63}" type="pres">
      <dgm:prSet presAssocID="{D6578B5F-D3C3-4AC5-94C4-E9D73F183E13}" presName="spacerB" presStyleCnt="0"/>
      <dgm:spPr/>
    </dgm:pt>
    <dgm:pt modelId="{9DE51050-4A8F-49F7-A3AC-41D9AFA7EE22}" type="pres">
      <dgm:prSet presAssocID="{3785B08B-EB02-406A-9CAB-6966135ED3BD}" presName="node" presStyleLbl="node1" presStyleIdx="1" presStyleCnt="3">
        <dgm:presLayoutVars>
          <dgm:bulletEnabled val="1"/>
        </dgm:presLayoutVars>
      </dgm:prSet>
      <dgm:spPr/>
    </dgm:pt>
    <dgm:pt modelId="{25DF6771-5DC3-46AE-B27C-719BAF911F0F}" type="pres">
      <dgm:prSet presAssocID="{90D58C35-A264-4E34-8239-50D74050ECB7}" presName="sibTransLast" presStyleLbl="sibTrans2D1" presStyleIdx="1" presStyleCnt="2"/>
      <dgm:spPr/>
    </dgm:pt>
    <dgm:pt modelId="{637C6F36-BB35-4067-B1E7-CBA50B8B06B1}" type="pres">
      <dgm:prSet presAssocID="{90D58C35-A264-4E34-8239-50D74050ECB7}" presName="connectorText" presStyleLbl="sibTrans2D1" presStyleIdx="1" presStyleCnt="2"/>
      <dgm:spPr/>
    </dgm:pt>
    <dgm:pt modelId="{ACEFA485-9CC0-474D-9A06-4030F7CB5BBC}" type="pres">
      <dgm:prSet presAssocID="{90D58C35-A264-4E34-8239-50D74050ECB7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8333CF3E-18EE-4C1F-9F29-436E2B8D6B8F}" srcId="{90D58C35-A264-4E34-8239-50D74050ECB7}" destId="{1A4C0283-B2DD-4FA9-9C88-224A31ECA813}" srcOrd="0" destOrd="0" parTransId="{082C3EFF-7D08-43E0-AE9B-858B1386F1E0}" sibTransId="{D6578B5F-D3C3-4AC5-94C4-E9D73F183E13}"/>
    <dgm:cxn modelId="{C9CBD7F7-CC4F-4579-A2A6-EB2D1CF498AC}" type="presOf" srcId="{548F69F7-D130-44C6-9E46-459AD14063A4}" destId="{25DF6771-5DC3-46AE-B27C-719BAF911F0F}" srcOrd="0" destOrd="0" presId="urn:microsoft.com/office/officeart/2005/8/layout/equation2"/>
    <dgm:cxn modelId="{E875594A-57C1-454A-9BE8-9D4CA14A2A30}" type="presOf" srcId="{3785B08B-EB02-406A-9CAB-6966135ED3BD}" destId="{9DE51050-4A8F-49F7-A3AC-41D9AFA7EE22}" srcOrd="0" destOrd="0" presId="urn:microsoft.com/office/officeart/2005/8/layout/equation2"/>
    <dgm:cxn modelId="{2984F8E5-E4E8-41E2-AC17-3F40DCD8FE25}" type="presOf" srcId="{90D58C35-A264-4E34-8239-50D74050ECB7}" destId="{0605757B-BA46-467E-B738-D443A24B08A4}" srcOrd="0" destOrd="0" presId="urn:microsoft.com/office/officeart/2005/8/layout/equation2"/>
    <dgm:cxn modelId="{7F0F85A6-BA07-4DCE-A300-77F17FBB5AB6}" srcId="{90D58C35-A264-4E34-8239-50D74050ECB7}" destId="{7AEC5ABD-8F4D-47C9-9411-C9529F894F01}" srcOrd="2" destOrd="0" parTransId="{DDB5D25D-187A-4D03-8984-013C1E0C31B0}" sibTransId="{18CC3ED4-0CD2-4CE7-B62D-5717339DD70E}"/>
    <dgm:cxn modelId="{C1A209F7-F4A3-4383-B570-D8DCA8EE60D1}" srcId="{90D58C35-A264-4E34-8239-50D74050ECB7}" destId="{3785B08B-EB02-406A-9CAB-6966135ED3BD}" srcOrd="1" destOrd="0" parTransId="{45817B92-1527-4D7C-9840-8500AC22BB9E}" sibTransId="{548F69F7-D130-44C6-9E46-459AD14063A4}"/>
    <dgm:cxn modelId="{CAEFFECF-3DC2-4F4C-A2D4-F385B818C8B7}" type="presOf" srcId="{548F69F7-D130-44C6-9E46-459AD14063A4}" destId="{637C6F36-BB35-4067-B1E7-CBA50B8B06B1}" srcOrd="1" destOrd="0" presId="urn:microsoft.com/office/officeart/2005/8/layout/equation2"/>
    <dgm:cxn modelId="{1C50D8C7-3429-40D7-8C4B-97156757EF85}" type="presOf" srcId="{7AEC5ABD-8F4D-47C9-9411-C9529F894F01}" destId="{ACEFA485-9CC0-474D-9A06-4030F7CB5BBC}" srcOrd="0" destOrd="0" presId="urn:microsoft.com/office/officeart/2005/8/layout/equation2"/>
    <dgm:cxn modelId="{E12146FE-8ECF-4C70-8F8D-C770B74B5FB6}" type="presOf" srcId="{D6578B5F-D3C3-4AC5-94C4-E9D73F183E13}" destId="{3A465B9E-FFCD-42ED-AD7D-2CB54262BDA5}" srcOrd="0" destOrd="0" presId="urn:microsoft.com/office/officeart/2005/8/layout/equation2"/>
    <dgm:cxn modelId="{B3B52EC2-AAB5-4E82-ADB5-7BFD651FAEE4}" type="presOf" srcId="{1A4C0283-B2DD-4FA9-9C88-224A31ECA813}" destId="{BECD36AC-2E15-4DE8-8259-E35259C0C60B}" srcOrd="0" destOrd="0" presId="urn:microsoft.com/office/officeart/2005/8/layout/equation2"/>
    <dgm:cxn modelId="{F8B831A6-4FCD-4A86-9A81-3D3A294ACF3B}" type="presParOf" srcId="{0605757B-BA46-467E-B738-D443A24B08A4}" destId="{662D9924-D2C7-4868-9CFF-1203E5BDC3FA}" srcOrd="0" destOrd="0" presId="urn:microsoft.com/office/officeart/2005/8/layout/equation2"/>
    <dgm:cxn modelId="{867DBD95-43C4-41D1-993A-52E5D317008A}" type="presParOf" srcId="{662D9924-D2C7-4868-9CFF-1203E5BDC3FA}" destId="{BECD36AC-2E15-4DE8-8259-E35259C0C60B}" srcOrd="0" destOrd="0" presId="urn:microsoft.com/office/officeart/2005/8/layout/equation2"/>
    <dgm:cxn modelId="{A9FDFBBE-B1E7-4F74-BA9E-DD0D77380CF6}" type="presParOf" srcId="{662D9924-D2C7-4868-9CFF-1203E5BDC3FA}" destId="{54938D3C-F454-44C7-8605-EA1846CF2E64}" srcOrd="1" destOrd="0" presId="urn:microsoft.com/office/officeart/2005/8/layout/equation2"/>
    <dgm:cxn modelId="{25312599-29AA-4A1A-948B-FB773EA651A5}" type="presParOf" srcId="{662D9924-D2C7-4868-9CFF-1203E5BDC3FA}" destId="{3A465B9E-FFCD-42ED-AD7D-2CB54262BDA5}" srcOrd="2" destOrd="0" presId="urn:microsoft.com/office/officeart/2005/8/layout/equation2"/>
    <dgm:cxn modelId="{4D5D2A80-B11D-432F-B35D-8A4F6276F049}" type="presParOf" srcId="{662D9924-D2C7-4868-9CFF-1203E5BDC3FA}" destId="{CDF00AB0-A309-4E4C-8165-3A6DC9101C63}" srcOrd="3" destOrd="0" presId="urn:microsoft.com/office/officeart/2005/8/layout/equation2"/>
    <dgm:cxn modelId="{430D63DD-39E1-4632-A730-95EB56CBBCBB}" type="presParOf" srcId="{662D9924-D2C7-4868-9CFF-1203E5BDC3FA}" destId="{9DE51050-4A8F-49F7-A3AC-41D9AFA7EE22}" srcOrd="4" destOrd="0" presId="urn:microsoft.com/office/officeart/2005/8/layout/equation2"/>
    <dgm:cxn modelId="{D71AFF4A-605E-4413-BAF1-8F4D1B3D3E81}" type="presParOf" srcId="{0605757B-BA46-467E-B738-D443A24B08A4}" destId="{25DF6771-5DC3-46AE-B27C-719BAF911F0F}" srcOrd="1" destOrd="0" presId="urn:microsoft.com/office/officeart/2005/8/layout/equation2"/>
    <dgm:cxn modelId="{375F0844-0939-4C0B-8885-6F2EC7FB21FF}" type="presParOf" srcId="{25DF6771-5DC3-46AE-B27C-719BAF911F0F}" destId="{637C6F36-BB35-4067-B1E7-CBA50B8B06B1}" srcOrd="0" destOrd="0" presId="urn:microsoft.com/office/officeart/2005/8/layout/equation2"/>
    <dgm:cxn modelId="{CAC27B6E-8587-42B5-A1DA-B9901FDD63A8}" type="presParOf" srcId="{0605757B-BA46-467E-B738-D443A24B08A4}" destId="{ACEFA485-9CC0-474D-9A06-4030F7CB5BBC}" srcOrd="2" destOrd="0" presId="urn:microsoft.com/office/officeart/2005/8/layout/equation2"/>
  </dgm:cxnLst>
  <dgm:bg/>
  <dgm:whole>
    <a:ln w="57150"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BB12B5BF-B08C-48F3-A7D5-2646A018CCC1}" type="doc">
      <dgm:prSet loTypeId="urn:microsoft.com/office/officeart/2005/8/layout/l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45309D-7DC6-48CD-A47C-962DE1B3437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Loan Asset</a:t>
          </a:r>
        </a:p>
      </dgm:t>
    </dgm:pt>
    <dgm:pt modelId="{DF3B052B-6B70-418B-AE98-7A064A3754C6}" type="parTrans" cxnId="{88816226-4BD0-4445-8725-93F523E46A54}">
      <dgm:prSet/>
      <dgm:spPr/>
      <dgm:t>
        <a:bodyPr/>
        <a:lstStyle/>
        <a:p>
          <a:endParaRPr lang="en-US"/>
        </a:p>
      </dgm:t>
    </dgm:pt>
    <dgm:pt modelId="{600C90A1-54A2-4550-8200-A4FEE7600910}" type="sibTrans" cxnId="{88816226-4BD0-4445-8725-93F523E46A54}">
      <dgm:prSet/>
      <dgm:spPr/>
      <dgm:t>
        <a:bodyPr/>
        <a:lstStyle/>
        <a:p>
          <a:endParaRPr lang="en-US"/>
        </a:p>
      </dgm:t>
    </dgm:pt>
    <dgm:pt modelId="{B57BE44D-B2AF-4FA0-BCE2-CB15580294C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G-Sec</a:t>
          </a:r>
        </a:p>
      </dgm:t>
    </dgm:pt>
    <dgm:pt modelId="{AD8A88F3-F831-4729-8B9C-373F5AAD5A4D}" type="parTrans" cxnId="{13D239AC-562E-4441-93B5-FCE97EC958EA}">
      <dgm:prSet/>
      <dgm:spPr/>
      <dgm:t>
        <a:bodyPr/>
        <a:lstStyle/>
        <a:p>
          <a:endParaRPr lang="en-US"/>
        </a:p>
      </dgm:t>
    </dgm:pt>
    <dgm:pt modelId="{DFA90E85-4B5F-4FC8-9813-8CBD90B1BF9B}" type="sibTrans" cxnId="{13D239AC-562E-4441-93B5-FCE97EC958EA}">
      <dgm:prSet/>
      <dgm:spPr/>
      <dgm:t>
        <a:bodyPr/>
        <a:lstStyle/>
        <a:p>
          <a:endParaRPr lang="en-US"/>
        </a:p>
      </dgm:t>
    </dgm:pt>
    <dgm:pt modelId="{A1BC7CC7-D633-4471-BBE2-9138A246571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10%</a:t>
          </a:r>
        </a:p>
      </dgm:t>
    </dgm:pt>
    <dgm:pt modelId="{D3154481-EC50-41EB-BC19-910F20C08532}" type="parTrans" cxnId="{DEE2F9DA-C818-4399-929C-1185057943A5}">
      <dgm:prSet/>
      <dgm:spPr/>
      <dgm:t>
        <a:bodyPr/>
        <a:lstStyle/>
        <a:p>
          <a:endParaRPr lang="en-US"/>
        </a:p>
      </dgm:t>
    </dgm:pt>
    <dgm:pt modelId="{FC90222B-E22B-4021-AA59-36A0E58844A6}" type="sibTrans" cxnId="{DEE2F9DA-C818-4399-929C-1185057943A5}">
      <dgm:prSet/>
      <dgm:spPr/>
      <dgm:t>
        <a:bodyPr/>
        <a:lstStyle/>
        <a:p>
          <a:endParaRPr lang="en-US"/>
        </a:p>
      </dgm:t>
    </dgm:pt>
    <dgm:pt modelId="{51FF0C64-9E2B-43E5-83D9-FA57EA3CDED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20%</a:t>
          </a:r>
        </a:p>
      </dgm:t>
    </dgm:pt>
    <dgm:pt modelId="{1A5379F0-B356-4538-8F15-1779FAC1EBC5}" type="parTrans" cxnId="{C8FFC347-FF8D-4EAE-A49F-8E86F973C326}">
      <dgm:prSet/>
      <dgm:spPr/>
      <dgm:t>
        <a:bodyPr/>
        <a:lstStyle/>
        <a:p>
          <a:endParaRPr lang="en-US"/>
        </a:p>
      </dgm:t>
    </dgm:pt>
    <dgm:pt modelId="{A4EFB499-AC10-48E6-9FD3-E53A39DE9909}" type="sibTrans" cxnId="{C8FFC347-FF8D-4EAE-A49F-8E86F973C326}">
      <dgm:prSet/>
      <dgm:spPr/>
      <dgm:t>
        <a:bodyPr/>
        <a:lstStyle/>
        <a:p>
          <a:endParaRPr lang="en-US"/>
        </a:p>
      </dgm:t>
    </dgm:pt>
    <dgm:pt modelId="{6C319096-C947-4281-A38D-6DB51C59F66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Risk weight</a:t>
          </a:r>
        </a:p>
      </dgm:t>
    </dgm:pt>
    <dgm:pt modelId="{C960087E-CC16-4616-9073-A810295CCF7B}" type="parTrans" cxnId="{E438DC5B-CC54-4B84-A0DE-D3565870D58A}">
      <dgm:prSet/>
      <dgm:spPr/>
      <dgm:t>
        <a:bodyPr/>
        <a:lstStyle/>
        <a:p>
          <a:endParaRPr lang="en-US"/>
        </a:p>
      </dgm:t>
    </dgm:pt>
    <dgm:pt modelId="{9EDF11B3-C7B8-48CD-89C2-652034846131}" type="sibTrans" cxnId="{E438DC5B-CC54-4B84-A0DE-D3565870D58A}">
      <dgm:prSet/>
      <dgm:spPr/>
      <dgm:t>
        <a:bodyPr/>
        <a:lstStyle/>
        <a:p>
          <a:endParaRPr lang="en-US"/>
        </a:p>
      </dgm:t>
    </dgm:pt>
    <dgm:pt modelId="{1E62A81D-F93E-42DC-A7CB-DBDAF70C219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SMA</a:t>
          </a:r>
        </a:p>
      </dgm:t>
    </dgm:pt>
    <dgm:pt modelId="{457DC05D-7320-41B4-A2C7-FDA0C9ADE524}" type="parTrans" cxnId="{E41BB1F5-6A5B-4478-A7A5-0EE6B08D1F22}">
      <dgm:prSet/>
      <dgm:spPr/>
      <dgm:t>
        <a:bodyPr/>
        <a:lstStyle/>
        <a:p>
          <a:endParaRPr lang="en-US"/>
        </a:p>
      </dgm:t>
    </dgm:pt>
    <dgm:pt modelId="{04FBF52F-FC08-4C45-AD3B-E161AFEE3334}" type="sibTrans" cxnId="{E41BB1F5-6A5B-4478-A7A5-0EE6B08D1F22}">
      <dgm:prSet/>
      <dgm:spPr/>
      <dgm:t>
        <a:bodyPr/>
        <a:lstStyle/>
        <a:p>
          <a:endParaRPr lang="en-US"/>
        </a:p>
      </dgm:t>
    </dgm:pt>
    <dgm:pt modelId="{D110BE9C-AB3E-4E12-BD6C-1B02FB6A524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Home Loan</a:t>
          </a:r>
        </a:p>
      </dgm:t>
    </dgm:pt>
    <dgm:pt modelId="{DD498998-833E-433B-A133-754E5ED1DF94}" type="parTrans" cxnId="{D01E99DE-1840-4264-B164-158D34D8EF87}">
      <dgm:prSet/>
      <dgm:spPr/>
      <dgm:t>
        <a:bodyPr/>
        <a:lstStyle/>
        <a:p>
          <a:endParaRPr lang="en-US"/>
        </a:p>
      </dgm:t>
    </dgm:pt>
    <dgm:pt modelId="{39E80395-CD3D-474B-8905-11762B60DE39}" type="sibTrans" cxnId="{D01E99DE-1840-4264-B164-158D34D8EF87}">
      <dgm:prSet/>
      <dgm:spPr/>
      <dgm:t>
        <a:bodyPr/>
        <a:lstStyle/>
        <a:p>
          <a:endParaRPr lang="en-US"/>
        </a:p>
      </dgm:t>
    </dgm:pt>
    <dgm:pt modelId="{6AFF1ADC-595F-42D7-B4BE-CC48D2ACD79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50%</a:t>
          </a:r>
        </a:p>
      </dgm:t>
    </dgm:pt>
    <dgm:pt modelId="{DCAEC76A-5085-427F-80FF-CC882F7D51E2}" type="parTrans" cxnId="{01AF0810-5D71-4036-8676-20C7F7DB6EF5}">
      <dgm:prSet/>
      <dgm:spPr/>
      <dgm:t>
        <a:bodyPr/>
        <a:lstStyle/>
        <a:p>
          <a:endParaRPr lang="en-US"/>
        </a:p>
      </dgm:t>
    </dgm:pt>
    <dgm:pt modelId="{C985DA91-D169-47F7-959E-B61FBC9B5C0E}" type="sibTrans" cxnId="{01AF0810-5D71-4036-8676-20C7F7DB6EF5}">
      <dgm:prSet/>
      <dgm:spPr/>
      <dgm:t>
        <a:bodyPr/>
        <a:lstStyle/>
        <a:p>
          <a:endParaRPr lang="en-US"/>
        </a:p>
      </dgm:t>
    </dgm:pt>
    <dgm:pt modelId="{AF9CF4EA-FB25-40DE-A219-1674540209F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60%</a:t>
          </a:r>
        </a:p>
      </dgm:t>
    </dgm:pt>
    <dgm:pt modelId="{A51C226E-CABB-41AE-ABF8-EC4554CC5649}" type="parTrans" cxnId="{718C1DD1-8711-48E7-ACDE-1CD7130EFDE7}">
      <dgm:prSet/>
      <dgm:spPr/>
      <dgm:t>
        <a:bodyPr/>
        <a:lstStyle/>
        <a:p>
          <a:endParaRPr lang="en-US"/>
        </a:p>
      </dgm:t>
    </dgm:pt>
    <dgm:pt modelId="{7ECE721B-6D60-4C9E-A20D-1ED93B46DD95}" type="sibTrans" cxnId="{718C1DD1-8711-48E7-ACDE-1CD7130EFDE7}">
      <dgm:prSet/>
      <dgm:spPr/>
      <dgm:t>
        <a:bodyPr/>
        <a:lstStyle/>
        <a:p>
          <a:endParaRPr lang="en-US"/>
        </a:p>
      </dgm:t>
    </dgm:pt>
    <dgm:pt modelId="{737797E5-A931-4BC1-BA77-49CE252077B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Crop Loans</a:t>
          </a:r>
        </a:p>
      </dgm:t>
    </dgm:pt>
    <dgm:pt modelId="{CCDF321E-45CE-4D47-A6AB-8A9457387EA4}" type="parTrans" cxnId="{42584F3D-7444-4378-855D-0EED43D41E59}">
      <dgm:prSet/>
      <dgm:spPr/>
      <dgm:t>
        <a:bodyPr/>
        <a:lstStyle/>
        <a:p>
          <a:endParaRPr lang="en-US"/>
        </a:p>
      </dgm:t>
    </dgm:pt>
    <dgm:pt modelId="{A3E75E54-8F23-4EC0-AA8D-121CC106563E}" type="sibTrans" cxnId="{42584F3D-7444-4378-855D-0EED43D41E59}">
      <dgm:prSet/>
      <dgm:spPr/>
      <dgm:t>
        <a:bodyPr/>
        <a:lstStyle/>
        <a:p>
          <a:endParaRPr lang="en-US"/>
        </a:p>
      </dgm:t>
    </dgm:pt>
    <dgm:pt modelId="{542C1360-DF3C-46AD-BEF7-4C9BC3BEAFCC}" type="pres">
      <dgm:prSet presAssocID="{BB12B5BF-B08C-48F3-A7D5-2646A018CCC1}" presName="Name0" presStyleCnt="0">
        <dgm:presLayoutVars>
          <dgm:dir/>
          <dgm:animLvl val="lvl"/>
          <dgm:resizeHandles val="exact"/>
        </dgm:presLayoutVars>
      </dgm:prSet>
      <dgm:spPr/>
    </dgm:pt>
    <dgm:pt modelId="{26E6B249-2052-4E41-BA62-2A7DDAC4E0DF}" type="pres">
      <dgm:prSet presAssocID="{1245309D-7DC6-48CD-A47C-962DE1B34377}" presName="vertFlow" presStyleCnt="0"/>
      <dgm:spPr/>
    </dgm:pt>
    <dgm:pt modelId="{577328F5-EFCE-438F-A13B-4CF71D45C186}" type="pres">
      <dgm:prSet presAssocID="{1245309D-7DC6-48CD-A47C-962DE1B34377}" presName="header" presStyleLbl="node1" presStyleIdx="0" presStyleCnt="2"/>
      <dgm:spPr/>
    </dgm:pt>
    <dgm:pt modelId="{35C4DD32-1D4E-4063-9C15-2C817AD53386}" type="pres">
      <dgm:prSet presAssocID="{AD8A88F3-F831-4729-8B9C-373F5AAD5A4D}" presName="parTrans" presStyleLbl="sibTrans2D1" presStyleIdx="0" presStyleCnt="8"/>
      <dgm:spPr/>
    </dgm:pt>
    <dgm:pt modelId="{3483EE64-149B-4299-A771-FB7CF0CF1D82}" type="pres">
      <dgm:prSet presAssocID="{B57BE44D-B2AF-4FA0-BCE2-CB15580294CC}" presName="child" presStyleLbl="alignAccFollowNode1" presStyleIdx="0" presStyleCnt="8">
        <dgm:presLayoutVars>
          <dgm:chMax val="0"/>
          <dgm:bulletEnabled val="1"/>
        </dgm:presLayoutVars>
      </dgm:prSet>
      <dgm:spPr/>
    </dgm:pt>
    <dgm:pt modelId="{752E15DD-82A6-427A-AB66-30C339E5BF82}" type="pres">
      <dgm:prSet presAssocID="{DFA90E85-4B5F-4FC8-9813-8CBD90B1BF9B}" presName="sibTrans" presStyleLbl="sibTrans2D1" presStyleIdx="1" presStyleCnt="8"/>
      <dgm:spPr/>
    </dgm:pt>
    <dgm:pt modelId="{221CDC97-F696-4732-B399-95FD5E51946E}" type="pres">
      <dgm:prSet presAssocID="{D110BE9C-AB3E-4E12-BD6C-1B02FB6A5246}" presName="child" presStyleLbl="alignAccFollowNode1" presStyleIdx="1" presStyleCnt="8">
        <dgm:presLayoutVars>
          <dgm:chMax val="0"/>
          <dgm:bulletEnabled val="1"/>
        </dgm:presLayoutVars>
      </dgm:prSet>
      <dgm:spPr/>
    </dgm:pt>
    <dgm:pt modelId="{9501C8C0-AA28-4B12-AAC1-27BB5A2D381F}" type="pres">
      <dgm:prSet presAssocID="{39E80395-CD3D-474B-8905-11762B60DE39}" presName="sibTrans" presStyleLbl="sibTrans2D1" presStyleIdx="2" presStyleCnt="8"/>
      <dgm:spPr/>
    </dgm:pt>
    <dgm:pt modelId="{CA3D9970-713B-4B28-83D8-37994EFD871A}" type="pres">
      <dgm:prSet presAssocID="{737797E5-A931-4BC1-BA77-49CE252077BA}" presName="child" presStyleLbl="alignAccFollowNode1" presStyleIdx="2" presStyleCnt="8">
        <dgm:presLayoutVars>
          <dgm:chMax val="0"/>
          <dgm:bulletEnabled val="1"/>
        </dgm:presLayoutVars>
      </dgm:prSet>
      <dgm:spPr/>
    </dgm:pt>
    <dgm:pt modelId="{B226C025-5DF0-4B91-8892-132C84991148}" type="pres">
      <dgm:prSet presAssocID="{A3E75E54-8F23-4EC0-AA8D-121CC106563E}" presName="sibTrans" presStyleLbl="sibTrans2D1" presStyleIdx="3" presStyleCnt="8"/>
      <dgm:spPr/>
    </dgm:pt>
    <dgm:pt modelId="{0CED72EA-1178-4FE4-87C4-F121C478D258}" type="pres">
      <dgm:prSet presAssocID="{1E62A81D-F93E-42DC-A7CB-DBDAF70C2198}" presName="child" presStyleLbl="alignAccFollowNode1" presStyleIdx="3" presStyleCnt="8">
        <dgm:presLayoutVars>
          <dgm:chMax val="0"/>
          <dgm:bulletEnabled val="1"/>
        </dgm:presLayoutVars>
      </dgm:prSet>
      <dgm:spPr/>
    </dgm:pt>
    <dgm:pt modelId="{2C067773-8C3F-49DC-B5FA-54119A923927}" type="pres">
      <dgm:prSet presAssocID="{1245309D-7DC6-48CD-A47C-962DE1B34377}" presName="hSp" presStyleCnt="0"/>
      <dgm:spPr/>
    </dgm:pt>
    <dgm:pt modelId="{6D6AD3F1-D36F-429C-8B75-755F371A95B6}" type="pres">
      <dgm:prSet presAssocID="{6C319096-C947-4281-A38D-6DB51C59F668}" presName="vertFlow" presStyleCnt="0"/>
      <dgm:spPr/>
    </dgm:pt>
    <dgm:pt modelId="{E53E984B-FCB1-4C1E-AB93-A6EF3BD0250A}" type="pres">
      <dgm:prSet presAssocID="{6C319096-C947-4281-A38D-6DB51C59F668}" presName="header" presStyleLbl="node1" presStyleIdx="1" presStyleCnt="2"/>
      <dgm:spPr/>
    </dgm:pt>
    <dgm:pt modelId="{932D29E4-47ED-4B71-8067-875858950407}" type="pres">
      <dgm:prSet presAssocID="{D3154481-EC50-41EB-BC19-910F20C08532}" presName="parTrans" presStyleLbl="sibTrans2D1" presStyleIdx="4" presStyleCnt="8"/>
      <dgm:spPr/>
    </dgm:pt>
    <dgm:pt modelId="{ADF61EAD-5A84-4EDD-A73A-82DF485B751A}" type="pres">
      <dgm:prSet presAssocID="{A1BC7CC7-D633-4471-BBE2-9138A246571A}" presName="child" presStyleLbl="alignAccFollowNode1" presStyleIdx="4" presStyleCnt="8">
        <dgm:presLayoutVars>
          <dgm:chMax val="0"/>
          <dgm:bulletEnabled val="1"/>
        </dgm:presLayoutVars>
      </dgm:prSet>
      <dgm:spPr/>
    </dgm:pt>
    <dgm:pt modelId="{BDB3917F-AA5A-476A-9E0D-D55D12E2829B}" type="pres">
      <dgm:prSet presAssocID="{FC90222B-E22B-4021-AA59-36A0E58844A6}" presName="sibTrans" presStyleLbl="sibTrans2D1" presStyleIdx="5" presStyleCnt="8"/>
      <dgm:spPr/>
    </dgm:pt>
    <dgm:pt modelId="{8DA9BAE6-E9EC-4731-84A6-66B65E20906C}" type="pres">
      <dgm:prSet presAssocID="{51FF0C64-9E2B-43E5-83D9-FA57EA3CDED1}" presName="child" presStyleLbl="alignAccFollowNode1" presStyleIdx="5" presStyleCnt="8">
        <dgm:presLayoutVars>
          <dgm:chMax val="0"/>
          <dgm:bulletEnabled val="1"/>
        </dgm:presLayoutVars>
      </dgm:prSet>
      <dgm:spPr/>
    </dgm:pt>
    <dgm:pt modelId="{2CF57EDC-E243-4A03-9337-8DBF46A3241C}" type="pres">
      <dgm:prSet presAssocID="{A4EFB499-AC10-48E6-9FD3-E53A39DE9909}" presName="sibTrans" presStyleLbl="sibTrans2D1" presStyleIdx="6" presStyleCnt="8"/>
      <dgm:spPr/>
    </dgm:pt>
    <dgm:pt modelId="{A14CDA96-070A-42CB-94E5-4614894AF018}" type="pres">
      <dgm:prSet presAssocID="{6AFF1ADC-595F-42D7-B4BE-CC48D2ACD791}" presName="child" presStyleLbl="alignAccFollowNode1" presStyleIdx="6" presStyleCnt="8">
        <dgm:presLayoutVars>
          <dgm:chMax val="0"/>
          <dgm:bulletEnabled val="1"/>
        </dgm:presLayoutVars>
      </dgm:prSet>
      <dgm:spPr/>
    </dgm:pt>
    <dgm:pt modelId="{63134FB4-42F7-4AF8-AC31-030E861A7A59}" type="pres">
      <dgm:prSet presAssocID="{C985DA91-D169-47F7-959E-B61FBC9B5C0E}" presName="sibTrans" presStyleLbl="sibTrans2D1" presStyleIdx="7" presStyleCnt="8"/>
      <dgm:spPr/>
    </dgm:pt>
    <dgm:pt modelId="{0C1F6C86-EC77-49AA-99EF-8575C77CBB78}" type="pres">
      <dgm:prSet presAssocID="{AF9CF4EA-FB25-40DE-A219-1674540209F0}" presName="child" presStyleLbl="alignAccFollowNode1" presStyleIdx="7" presStyleCnt="8">
        <dgm:presLayoutVars>
          <dgm:chMax val="0"/>
          <dgm:bulletEnabled val="1"/>
        </dgm:presLayoutVars>
      </dgm:prSet>
      <dgm:spPr/>
    </dgm:pt>
  </dgm:ptLst>
  <dgm:cxnLst>
    <dgm:cxn modelId="{70107CC4-3995-4E41-B194-90B6EA129395}" type="presOf" srcId="{A4EFB499-AC10-48E6-9FD3-E53A39DE9909}" destId="{2CF57EDC-E243-4A03-9337-8DBF46A3241C}" srcOrd="0" destOrd="0" presId="urn:microsoft.com/office/officeart/2005/8/layout/lProcess1"/>
    <dgm:cxn modelId="{E41BB1F5-6A5B-4478-A7A5-0EE6B08D1F22}" srcId="{1245309D-7DC6-48CD-A47C-962DE1B34377}" destId="{1E62A81D-F93E-42DC-A7CB-DBDAF70C2198}" srcOrd="3" destOrd="0" parTransId="{457DC05D-7320-41B4-A2C7-FDA0C9ADE524}" sibTransId="{04FBF52F-FC08-4C45-AD3B-E161AFEE3334}"/>
    <dgm:cxn modelId="{E438DC5B-CC54-4B84-A0DE-D3565870D58A}" srcId="{BB12B5BF-B08C-48F3-A7D5-2646A018CCC1}" destId="{6C319096-C947-4281-A38D-6DB51C59F668}" srcOrd="1" destOrd="0" parTransId="{C960087E-CC16-4616-9073-A810295CCF7B}" sibTransId="{9EDF11B3-C7B8-48CD-89C2-652034846131}"/>
    <dgm:cxn modelId="{E63F8597-ADF5-4D03-BF41-2FDC297460A7}" type="presOf" srcId="{BB12B5BF-B08C-48F3-A7D5-2646A018CCC1}" destId="{542C1360-DF3C-46AD-BEF7-4C9BC3BEAFCC}" srcOrd="0" destOrd="0" presId="urn:microsoft.com/office/officeart/2005/8/layout/lProcess1"/>
    <dgm:cxn modelId="{C8FFC347-FF8D-4EAE-A49F-8E86F973C326}" srcId="{6C319096-C947-4281-A38D-6DB51C59F668}" destId="{51FF0C64-9E2B-43E5-83D9-FA57EA3CDED1}" srcOrd="1" destOrd="0" parTransId="{1A5379F0-B356-4538-8F15-1779FAC1EBC5}" sibTransId="{A4EFB499-AC10-48E6-9FD3-E53A39DE9909}"/>
    <dgm:cxn modelId="{C8A6AEF7-3C9D-4DCB-A32A-BBFA86F5B812}" type="presOf" srcId="{AF9CF4EA-FB25-40DE-A219-1674540209F0}" destId="{0C1F6C86-EC77-49AA-99EF-8575C77CBB78}" srcOrd="0" destOrd="0" presId="urn:microsoft.com/office/officeart/2005/8/layout/lProcess1"/>
    <dgm:cxn modelId="{01AF0810-5D71-4036-8676-20C7F7DB6EF5}" srcId="{6C319096-C947-4281-A38D-6DB51C59F668}" destId="{6AFF1ADC-595F-42D7-B4BE-CC48D2ACD791}" srcOrd="2" destOrd="0" parTransId="{DCAEC76A-5085-427F-80FF-CC882F7D51E2}" sibTransId="{C985DA91-D169-47F7-959E-B61FBC9B5C0E}"/>
    <dgm:cxn modelId="{13D239AC-562E-4441-93B5-FCE97EC958EA}" srcId="{1245309D-7DC6-48CD-A47C-962DE1B34377}" destId="{B57BE44D-B2AF-4FA0-BCE2-CB15580294CC}" srcOrd="0" destOrd="0" parTransId="{AD8A88F3-F831-4729-8B9C-373F5AAD5A4D}" sibTransId="{DFA90E85-4B5F-4FC8-9813-8CBD90B1BF9B}"/>
    <dgm:cxn modelId="{7D6A687D-DAD5-4598-A6B6-779CEA4AE78F}" type="presOf" srcId="{51FF0C64-9E2B-43E5-83D9-FA57EA3CDED1}" destId="{8DA9BAE6-E9EC-4731-84A6-66B65E20906C}" srcOrd="0" destOrd="0" presId="urn:microsoft.com/office/officeart/2005/8/layout/lProcess1"/>
    <dgm:cxn modelId="{42584F3D-7444-4378-855D-0EED43D41E59}" srcId="{1245309D-7DC6-48CD-A47C-962DE1B34377}" destId="{737797E5-A931-4BC1-BA77-49CE252077BA}" srcOrd="2" destOrd="0" parTransId="{CCDF321E-45CE-4D47-A6AB-8A9457387EA4}" sibTransId="{A3E75E54-8F23-4EC0-AA8D-121CC106563E}"/>
    <dgm:cxn modelId="{C41E3114-F3A3-45D3-BE68-07B62DB8A0E2}" type="presOf" srcId="{FC90222B-E22B-4021-AA59-36A0E58844A6}" destId="{BDB3917F-AA5A-476A-9E0D-D55D12E2829B}" srcOrd="0" destOrd="0" presId="urn:microsoft.com/office/officeart/2005/8/layout/lProcess1"/>
    <dgm:cxn modelId="{566618A1-6B48-4CEB-B920-ED9EF2400093}" type="presOf" srcId="{AD8A88F3-F831-4729-8B9C-373F5AAD5A4D}" destId="{35C4DD32-1D4E-4063-9C15-2C817AD53386}" srcOrd="0" destOrd="0" presId="urn:microsoft.com/office/officeart/2005/8/layout/lProcess1"/>
    <dgm:cxn modelId="{E0AC5458-D2A8-413C-94C7-F93228EF76DD}" type="presOf" srcId="{C985DA91-D169-47F7-959E-B61FBC9B5C0E}" destId="{63134FB4-42F7-4AF8-AC31-030E861A7A59}" srcOrd="0" destOrd="0" presId="urn:microsoft.com/office/officeart/2005/8/layout/lProcess1"/>
    <dgm:cxn modelId="{F9489ABF-8A7F-45EF-B26C-2898EDCF7277}" type="presOf" srcId="{A1BC7CC7-D633-4471-BBE2-9138A246571A}" destId="{ADF61EAD-5A84-4EDD-A73A-82DF485B751A}" srcOrd="0" destOrd="0" presId="urn:microsoft.com/office/officeart/2005/8/layout/lProcess1"/>
    <dgm:cxn modelId="{0A3FB30C-B44D-4AC1-A5AB-0ACD8354B337}" type="presOf" srcId="{737797E5-A931-4BC1-BA77-49CE252077BA}" destId="{CA3D9970-713B-4B28-83D8-37994EFD871A}" srcOrd="0" destOrd="0" presId="urn:microsoft.com/office/officeart/2005/8/layout/lProcess1"/>
    <dgm:cxn modelId="{88816226-4BD0-4445-8725-93F523E46A54}" srcId="{BB12B5BF-B08C-48F3-A7D5-2646A018CCC1}" destId="{1245309D-7DC6-48CD-A47C-962DE1B34377}" srcOrd="0" destOrd="0" parTransId="{DF3B052B-6B70-418B-AE98-7A064A3754C6}" sibTransId="{600C90A1-54A2-4550-8200-A4FEE7600910}"/>
    <dgm:cxn modelId="{7550B892-024C-4CE3-A8DE-6A7095104E19}" type="presOf" srcId="{DFA90E85-4B5F-4FC8-9813-8CBD90B1BF9B}" destId="{752E15DD-82A6-427A-AB66-30C339E5BF82}" srcOrd="0" destOrd="0" presId="urn:microsoft.com/office/officeart/2005/8/layout/lProcess1"/>
    <dgm:cxn modelId="{6B498142-049C-4F22-BF8C-9679764F7C13}" type="presOf" srcId="{D3154481-EC50-41EB-BC19-910F20C08532}" destId="{932D29E4-47ED-4B71-8067-875858950407}" srcOrd="0" destOrd="0" presId="urn:microsoft.com/office/officeart/2005/8/layout/lProcess1"/>
    <dgm:cxn modelId="{3905C44F-50B7-4271-B852-C4AC8A52661B}" type="presOf" srcId="{D110BE9C-AB3E-4E12-BD6C-1B02FB6A5246}" destId="{221CDC97-F696-4732-B399-95FD5E51946E}" srcOrd="0" destOrd="0" presId="urn:microsoft.com/office/officeart/2005/8/layout/lProcess1"/>
    <dgm:cxn modelId="{9B1FDC67-4A6D-44ED-B6CE-0DD017DF48FF}" type="presOf" srcId="{39E80395-CD3D-474B-8905-11762B60DE39}" destId="{9501C8C0-AA28-4B12-AAC1-27BB5A2D381F}" srcOrd="0" destOrd="0" presId="urn:microsoft.com/office/officeart/2005/8/layout/lProcess1"/>
    <dgm:cxn modelId="{F8453F46-4C52-473C-B13D-D4A5DEF25B23}" type="presOf" srcId="{6AFF1ADC-595F-42D7-B4BE-CC48D2ACD791}" destId="{A14CDA96-070A-42CB-94E5-4614894AF018}" srcOrd="0" destOrd="0" presId="urn:microsoft.com/office/officeart/2005/8/layout/lProcess1"/>
    <dgm:cxn modelId="{248D9241-DC6A-4A22-B7C1-3D0C2AB74A48}" type="presOf" srcId="{A3E75E54-8F23-4EC0-AA8D-121CC106563E}" destId="{B226C025-5DF0-4B91-8892-132C84991148}" srcOrd="0" destOrd="0" presId="urn:microsoft.com/office/officeart/2005/8/layout/lProcess1"/>
    <dgm:cxn modelId="{1FC973E6-EB9D-4E1D-8AF2-9CBB7104A81B}" type="presOf" srcId="{6C319096-C947-4281-A38D-6DB51C59F668}" destId="{E53E984B-FCB1-4C1E-AB93-A6EF3BD0250A}" srcOrd="0" destOrd="0" presId="urn:microsoft.com/office/officeart/2005/8/layout/lProcess1"/>
    <dgm:cxn modelId="{718C1DD1-8711-48E7-ACDE-1CD7130EFDE7}" srcId="{6C319096-C947-4281-A38D-6DB51C59F668}" destId="{AF9CF4EA-FB25-40DE-A219-1674540209F0}" srcOrd="3" destOrd="0" parTransId="{A51C226E-CABB-41AE-ABF8-EC4554CC5649}" sibTransId="{7ECE721B-6D60-4C9E-A20D-1ED93B46DD95}"/>
    <dgm:cxn modelId="{DEE2F9DA-C818-4399-929C-1185057943A5}" srcId="{6C319096-C947-4281-A38D-6DB51C59F668}" destId="{A1BC7CC7-D633-4471-BBE2-9138A246571A}" srcOrd="0" destOrd="0" parTransId="{D3154481-EC50-41EB-BC19-910F20C08532}" sibTransId="{FC90222B-E22B-4021-AA59-36A0E58844A6}"/>
    <dgm:cxn modelId="{42197283-47FF-48E2-813C-1EF4A8E83644}" type="presOf" srcId="{1E62A81D-F93E-42DC-A7CB-DBDAF70C2198}" destId="{0CED72EA-1178-4FE4-87C4-F121C478D258}" srcOrd="0" destOrd="0" presId="urn:microsoft.com/office/officeart/2005/8/layout/lProcess1"/>
    <dgm:cxn modelId="{BD467840-98C1-4185-A171-48E87E2C7CEF}" type="presOf" srcId="{1245309D-7DC6-48CD-A47C-962DE1B34377}" destId="{577328F5-EFCE-438F-A13B-4CF71D45C186}" srcOrd="0" destOrd="0" presId="urn:microsoft.com/office/officeart/2005/8/layout/lProcess1"/>
    <dgm:cxn modelId="{F0FC45F4-2C9E-4C3F-8D71-B5B352695322}" type="presOf" srcId="{B57BE44D-B2AF-4FA0-BCE2-CB15580294CC}" destId="{3483EE64-149B-4299-A771-FB7CF0CF1D82}" srcOrd="0" destOrd="0" presId="urn:microsoft.com/office/officeart/2005/8/layout/lProcess1"/>
    <dgm:cxn modelId="{D01E99DE-1840-4264-B164-158D34D8EF87}" srcId="{1245309D-7DC6-48CD-A47C-962DE1B34377}" destId="{D110BE9C-AB3E-4E12-BD6C-1B02FB6A5246}" srcOrd="1" destOrd="0" parTransId="{DD498998-833E-433B-A133-754E5ED1DF94}" sibTransId="{39E80395-CD3D-474B-8905-11762B60DE39}"/>
    <dgm:cxn modelId="{F246DBF0-CC08-4AA3-A8FB-8AA1068F4537}" type="presParOf" srcId="{542C1360-DF3C-46AD-BEF7-4C9BC3BEAFCC}" destId="{26E6B249-2052-4E41-BA62-2A7DDAC4E0DF}" srcOrd="0" destOrd="0" presId="urn:microsoft.com/office/officeart/2005/8/layout/lProcess1"/>
    <dgm:cxn modelId="{EF9E00AA-5723-4B91-A511-179FAEBF3FA2}" type="presParOf" srcId="{26E6B249-2052-4E41-BA62-2A7DDAC4E0DF}" destId="{577328F5-EFCE-438F-A13B-4CF71D45C186}" srcOrd="0" destOrd="0" presId="urn:microsoft.com/office/officeart/2005/8/layout/lProcess1"/>
    <dgm:cxn modelId="{FD4BE98F-AAC8-4BEF-8D3E-FCA487F9620F}" type="presParOf" srcId="{26E6B249-2052-4E41-BA62-2A7DDAC4E0DF}" destId="{35C4DD32-1D4E-4063-9C15-2C817AD53386}" srcOrd="1" destOrd="0" presId="urn:microsoft.com/office/officeart/2005/8/layout/lProcess1"/>
    <dgm:cxn modelId="{6F88F31E-C862-4190-B171-96EA6AC0318D}" type="presParOf" srcId="{26E6B249-2052-4E41-BA62-2A7DDAC4E0DF}" destId="{3483EE64-149B-4299-A771-FB7CF0CF1D82}" srcOrd="2" destOrd="0" presId="urn:microsoft.com/office/officeart/2005/8/layout/lProcess1"/>
    <dgm:cxn modelId="{2902A527-1EC5-4CD1-9DBF-1A4FF4EC4F54}" type="presParOf" srcId="{26E6B249-2052-4E41-BA62-2A7DDAC4E0DF}" destId="{752E15DD-82A6-427A-AB66-30C339E5BF82}" srcOrd="3" destOrd="0" presId="urn:microsoft.com/office/officeart/2005/8/layout/lProcess1"/>
    <dgm:cxn modelId="{603D40F2-E2B1-485A-AE6D-89392A38E73D}" type="presParOf" srcId="{26E6B249-2052-4E41-BA62-2A7DDAC4E0DF}" destId="{221CDC97-F696-4732-B399-95FD5E51946E}" srcOrd="4" destOrd="0" presId="urn:microsoft.com/office/officeart/2005/8/layout/lProcess1"/>
    <dgm:cxn modelId="{E7CA5329-8749-4BA8-8DDB-2D287B6E0895}" type="presParOf" srcId="{26E6B249-2052-4E41-BA62-2A7DDAC4E0DF}" destId="{9501C8C0-AA28-4B12-AAC1-27BB5A2D381F}" srcOrd="5" destOrd="0" presId="urn:microsoft.com/office/officeart/2005/8/layout/lProcess1"/>
    <dgm:cxn modelId="{70EDBCCE-94FD-41FF-9BE8-3A4F5F63F91A}" type="presParOf" srcId="{26E6B249-2052-4E41-BA62-2A7DDAC4E0DF}" destId="{CA3D9970-713B-4B28-83D8-37994EFD871A}" srcOrd="6" destOrd="0" presId="urn:microsoft.com/office/officeart/2005/8/layout/lProcess1"/>
    <dgm:cxn modelId="{D2378091-1951-4C0A-832B-A83ECAC90BE5}" type="presParOf" srcId="{26E6B249-2052-4E41-BA62-2A7DDAC4E0DF}" destId="{B226C025-5DF0-4B91-8892-132C84991148}" srcOrd="7" destOrd="0" presId="urn:microsoft.com/office/officeart/2005/8/layout/lProcess1"/>
    <dgm:cxn modelId="{156736A8-37C2-4190-AEA1-31B1312AC08A}" type="presParOf" srcId="{26E6B249-2052-4E41-BA62-2A7DDAC4E0DF}" destId="{0CED72EA-1178-4FE4-87C4-F121C478D258}" srcOrd="8" destOrd="0" presId="urn:microsoft.com/office/officeart/2005/8/layout/lProcess1"/>
    <dgm:cxn modelId="{1A53E6C4-50EE-46EE-A9CC-1D15361F464F}" type="presParOf" srcId="{542C1360-DF3C-46AD-BEF7-4C9BC3BEAFCC}" destId="{2C067773-8C3F-49DC-B5FA-54119A923927}" srcOrd="1" destOrd="0" presId="urn:microsoft.com/office/officeart/2005/8/layout/lProcess1"/>
    <dgm:cxn modelId="{B444FECC-0DBA-4F70-A1DE-FD01B2A1AAB6}" type="presParOf" srcId="{542C1360-DF3C-46AD-BEF7-4C9BC3BEAFCC}" destId="{6D6AD3F1-D36F-429C-8B75-755F371A95B6}" srcOrd="2" destOrd="0" presId="urn:microsoft.com/office/officeart/2005/8/layout/lProcess1"/>
    <dgm:cxn modelId="{69AA5BF2-EB0C-4D28-83B7-0E21B7900E00}" type="presParOf" srcId="{6D6AD3F1-D36F-429C-8B75-755F371A95B6}" destId="{E53E984B-FCB1-4C1E-AB93-A6EF3BD0250A}" srcOrd="0" destOrd="0" presId="urn:microsoft.com/office/officeart/2005/8/layout/lProcess1"/>
    <dgm:cxn modelId="{B3AFD6D9-03C2-471E-B9BC-F40DB4D8D62C}" type="presParOf" srcId="{6D6AD3F1-D36F-429C-8B75-755F371A95B6}" destId="{932D29E4-47ED-4B71-8067-875858950407}" srcOrd="1" destOrd="0" presId="urn:microsoft.com/office/officeart/2005/8/layout/lProcess1"/>
    <dgm:cxn modelId="{ED847351-A8B5-449B-83F1-0A5CCB031E06}" type="presParOf" srcId="{6D6AD3F1-D36F-429C-8B75-755F371A95B6}" destId="{ADF61EAD-5A84-4EDD-A73A-82DF485B751A}" srcOrd="2" destOrd="0" presId="urn:microsoft.com/office/officeart/2005/8/layout/lProcess1"/>
    <dgm:cxn modelId="{F3C117CD-8083-42DC-AF05-CD3A47401CCB}" type="presParOf" srcId="{6D6AD3F1-D36F-429C-8B75-755F371A95B6}" destId="{BDB3917F-AA5A-476A-9E0D-D55D12E2829B}" srcOrd="3" destOrd="0" presId="urn:microsoft.com/office/officeart/2005/8/layout/lProcess1"/>
    <dgm:cxn modelId="{DCF6FF22-EE5D-4278-B463-55595713CB5C}" type="presParOf" srcId="{6D6AD3F1-D36F-429C-8B75-755F371A95B6}" destId="{8DA9BAE6-E9EC-4731-84A6-66B65E20906C}" srcOrd="4" destOrd="0" presId="urn:microsoft.com/office/officeart/2005/8/layout/lProcess1"/>
    <dgm:cxn modelId="{936A0BE7-81F2-41FA-B47E-37A212A58A09}" type="presParOf" srcId="{6D6AD3F1-D36F-429C-8B75-755F371A95B6}" destId="{2CF57EDC-E243-4A03-9337-8DBF46A3241C}" srcOrd="5" destOrd="0" presId="urn:microsoft.com/office/officeart/2005/8/layout/lProcess1"/>
    <dgm:cxn modelId="{5628D356-1545-49EC-8818-1F0EC94239FE}" type="presParOf" srcId="{6D6AD3F1-D36F-429C-8B75-755F371A95B6}" destId="{A14CDA96-070A-42CB-94E5-4614894AF018}" srcOrd="6" destOrd="0" presId="urn:microsoft.com/office/officeart/2005/8/layout/lProcess1"/>
    <dgm:cxn modelId="{1B321879-0A49-40F0-BA5D-8FC4A47A1368}" type="presParOf" srcId="{6D6AD3F1-D36F-429C-8B75-755F371A95B6}" destId="{63134FB4-42F7-4AF8-AC31-030E861A7A59}" srcOrd="7" destOrd="0" presId="urn:microsoft.com/office/officeart/2005/8/layout/lProcess1"/>
    <dgm:cxn modelId="{D8F79447-9FCD-4961-9215-5B0D16D4174B}" type="presParOf" srcId="{6D6AD3F1-D36F-429C-8B75-755F371A95B6}" destId="{0C1F6C86-EC77-49AA-99EF-8575C77CBB78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6A6A0431-B1D1-4137-8EF8-9643F4B4B49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D63F57-8D97-42F1-AE0F-B3AB4516589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Tier1</a:t>
          </a:r>
        </a:p>
      </dgm:t>
    </dgm:pt>
    <dgm:pt modelId="{61CC4F02-FCFE-43C6-91BB-616911509D4C}" type="parTrans" cxnId="{2A543B0D-37F1-49BA-B112-35C06A460E1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A069E42-3354-42C5-8B71-707CBD66A19D}" type="sibTrans" cxnId="{2A543B0D-37F1-49BA-B112-35C06A460E1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3211A42-84DE-4467-8A7B-BCC1491FDAD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Common shares </a:t>
          </a:r>
        </a:p>
      </dgm:t>
    </dgm:pt>
    <dgm:pt modelId="{CFAD0003-7B35-4339-932D-1DC5FE706268}" type="parTrans" cxnId="{F10A07FC-A575-46F6-869E-49EC9D522F4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285FA50-377C-40A0-8B60-BE318A1950E9}" type="sibTrans" cxnId="{F10A07FC-A575-46F6-869E-49EC9D522F4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FB2339C-A4BE-4570-9378-E2F9FBE6695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Tier2</a:t>
          </a:r>
        </a:p>
      </dgm:t>
    </dgm:pt>
    <dgm:pt modelId="{A8E86619-AD5C-4A5B-A5DD-509316A25EFD}" type="parTrans" cxnId="{9329986E-8B8C-480E-97C2-D0803162D0D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7958BE-FB05-4754-9F7D-460B9B16986C}" type="sibTrans" cxnId="{9329986E-8B8C-480E-97C2-D0803162D0D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5080DB0-B393-421E-A83F-256A632681C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Debt (Bonds)</a:t>
          </a:r>
        </a:p>
      </dgm:t>
    </dgm:pt>
    <dgm:pt modelId="{6193B656-BA9F-4AE3-975E-8E4D90F52C17}" type="parTrans" cxnId="{80C6315C-3DA3-4E1F-8C2C-78B7DA192DB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CDD6AEE-19AF-4F60-980E-BE9BF2E4B743}" type="sibTrans" cxnId="{80C6315C-3DA3-4E1F-8C2C-78B7DA192DB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A658D29-04B6-4B7E-B16B-1A2461794D0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Preferential shares</a:t>
          </a:r>
        </a:p>
      </dgm:t>
    </dgm:pt>
    <dgm:pt modelId="{6B742B58-8956-4F82-A1E3-C74ED62F54CD}" type="parTrans" cxnId="{1EEDAAC2-B1F2-4152-910B-80771D976B81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9E95A44-6B2B-4562-BFDE-66711828D69D}" type="sibTrans" cxnId="{1EEDAAC2-B1F2-4152-910B-80771D976B81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DBAFD1D-9F6C-4040-85EB-22541D38E7A7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Hybrid instruments (L2/P1)</a:t>
          </a:r>
        </a:p>
      </dgm:t>
    </dgm:pt>
    <dgm:pt modelId="{30A0B41E-8751-49ED-A45B-7C0AB7B5A2F5}" type="parTrans" cxnId="{6FFB1280-E2FB-4741-963B-DFB3F688AD4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0690F2F-A195-42C4-9292-4BBA268E10B4}" type="sibTrans" cxnId="{6FFB1280-E2FB-4741-963B-DFB3F688AD4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508FAAA1-2A8E-4815-A83D-0B5B0198CB5A}" type="pres">
      <dgm:prSet presAssocID="{6A6A0431-B1D1-4137-8EF8-9643F4B4B49C}" presName="Name0" presStyleCnt="0">
        <dgm:presLayoutVars>
          <dgm:dir/>
          <dgm:animLvl val="lvl"/>
          <dgm:resizeHandles val="exact"/>
        </dgm:presLayoutVars>
      </dgm:prSet>
      <dgm:spPr/>
    </dgm:pt>
    <dgm:pt modelId="{59356C69-55E7-4F40-A619-E57E7C48FA61}" type="pres">
      <dgm:prSet presAssocID="{21D63F57-8D97-42F1-AE0F-B3AB4516589B}" presName="composite" presStyleCnt="0"/>
      <dgm:spPr/>
    </dgm:pt>
    <dgm:pt modelId="{5A935729-A884-4195-A6C2-70CF80E3209B}" type="pres">
      <dgm:prSet presAssocID="{21D63F57-8D97-42F1-AE0F-B3AB4516589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9A0BB53-994D-46B0-AE99-7C367BED7B93}" type="pres">
      <dgm:prSet presAssocID="{21D63F57-8D97-42F1-AE0F-B3AB4516589B}" presName="desTx" presStyleLbl="alignAccFollowNode1" presStyleIdx="0" presStyleCnt="2">
        <dgm:presLayoutVars>
          <dgm:bulletEnabled val="1"/>
        </dgm:presLayoutVars>
      </dgm:prSet>
      <dgm:spPr/>
    </dgm:pt>
    <dgm:pt modelId="{77333145-AADA-49C9-A897-6595A22115F2}" type="pres">
      <dgm:prSet presAssocID="{9A069E42-3354-42C5-8B71-707CBD66A19D}" presName="space" presStyleCnt="0"/>
      <dgm:spPr/>
    </dgm:pt>
    <dgm:pt modelId="{748AFEFB-C5BC-4F98-8074-AEFF8607BE1C}" type="pres">
      <dgm:prSet presAssocID="{BFB2339C-A4BE-4570-9378-E2F9FBE66957}" presName="composite" presStyleCnt="0"/>
      <dgm:spPr/>
    </dgm:pt>
    <dgm:pt modelId="{255E9EAF-2949-4CAD-A8A6-E135F1E65963}" type="pres">
      <dgm:prSet presAssocID="{BFB2339C-A4BE-4570-9378-E2F9FBE6695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D81B82C-4587-4C4A-8063-88020CA31AE4}" type="pres">
      <dgm:prSet presAssocID="{BFB2339C-A4BE-4570-9378-E2F9FBE6695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EEDAAC2-B1F2-4152-910B-80771D976B81}" srcId="{21D63F57-8D97-42F1-AE0F-B3AB4516589B}" destId="{DA658D29-04B6-4B7E-B16B-1A2461794D08}" srcOrd="1" destOrd="0" parTransId="{6B742B58-8956-4F82-A1E3-C74ED62F54CD}" sibTransId="{09E95A44-6B2B-4562-BFDE-66711828D69D}"/>
    <dgm:cxn modelId="{83AB2A6E-510B-4097-B7E6-2BC3AF92DA78}" type="presOf" srcId="{35080DB0-B393-421E-A83F-256A632681C6}" destId="{CD81B82C-4587-4C4A-8063-88020CA31AE4}" srcOrd="0" destOrd="0" presId="urn:microsoft.com/office/officeart/2005/8/layout/hList1"/>
    <dgm:cxn modelId="{509B0BB5-275A-4886-A84F-5B048D8847A3}" type="presOf" srcId="{BFB2339C-A4BE-4570-9378-E2F9FBE66957}" destId="{255E9EAF-2949-4CAD-A8A6-E135F1E65963}" srcOrd="0" destOrd="0" presId="urn:microsoft.com/office/officeart/2005/8/layout/hList1"/>
    <dgm:cxn modelId="{7DFC4BF3-9833-4B7F-9F9A-8013A072CBE1}" type="presOf" srcId="{CDBAFD1D-9F6C-4040-85EB-22541D38E7A7}" destId="{CD81B82C-4587-4C4A-8063-88020CA31AE4}" srcOrd="0" destOrd="1" presId="urn:microsoft.com/office/officeart/2005/8/layout/hList1"/>
    <dgm:cxn modelId="{402ED04C-5EAA-4430-82A1-85964FAA22B1}" type="presOf" srcId="{F3211A42-84DE-4467-8A7B-BCC1491FDADD}" destId="{69A0BB53-994D-46B0-AE99-7C367BED7B93}" srcOrd="0" destOrd="0" presId="urn:microsoft.com/office/officeart/2005/8/layout/hList1"/>
    <dgm:cxn modelId="{80C6315C-3DA3-4E1F-8C2C-78B7DA192DB2}" srcId="{BFB2339C-A4BE-4570-9378-E2F9FBE66957}" destId="{35080DB0-B393-421E-A83F-256A632681C6}" srcOrd="0" destOrd="0" parTransId="{6193B656-BA9F-4AE3-975E-8E4D90F52C17}" sibTransId="{1CDD6AEE-19AF-4F60-980E-BE9BF2E4B743}"/>
    <dgm:cxn modelId="{BD8C7D3E-45AD-42D3-A61D-C0918D94146E}" type="presOf" srcId="{21D63F57-8D97-42F1-AE0F-B3AB4516589B}" destId="{5A935729-A884-4195-A6C2-70CF80E3209B}" srcOrd="0" destOrd="0" presId="urn:microsoft.com/office/officeart/2005/8/layout/hList1"/>
    <dgm:cxn modelId="{2A543B0D-37F1-49BA-B112-35C06A460E10}" srcId="{6A6A0431-B1D1-4137-8EF8-9643F4B4B49C}" destId="{21D63F57-8D97-42F1-AE0F-B3AB4516589B}" srcOrd="0" destOrd="0" parTransId="{61CC4F02-FCFE-43C6-91BB-616911509D4C}" sibTransId="{9A069E42-3354-42C5-8B71-707CBD66A19D}"/>
    <dgm:cxn modelId="{F10A07FC-A575-46F6-869E-49EC9D522F47}" srcId="{21D63F57-8D97-42F1-AE0F-B3AB4516589B}" destId="{F3211A42-84DE-4467-8A7B-BCC1491FDADD}" srcOrd="0" destOrd="0" parTransId="{CFAD0003-7B35-4339-932D-1DC5FE706268}" sibTransId="{0285FA50-377C-40A0-8B60-BE318A1950E9}"/>
    <dgm:cxn modelId="{196653F6-A0BC-40E4-94D0-B2C01461748F}" type="presOf" srcId="{DA658D29-04B6-4B7E-B16B-1A2461794D08}" destId="{69A0BB53-994D-46B0-AE99-7C367BED7B93}" srcOrd="0" destOrd="1" presId="urn:microsoft.com/office/officeart/2005/8/layout/hList1"/>
    <dgm:cxn modelId="{FC8AF810-47AE-401E-9104-D331ED2C392E}" type="presOf" srcId="{6A6A0431-B1D1-4137-8EF8-9643F4B4B49C}" destId="{508FAAA1-2A8E-4815-A83D-0B5B0198CB5A}" srcOrd="0" destOrd="0" presId="urn:microsoft.com/office/officeart/2005/8/layout/hList1"/>
    <dgm:cxn modelId="{6FFB1280-E2FB-4741-963B-DFB3F688AD4A}" srcId="{BFB2339C-A4BE-4570-9378-E2F9FBE66957}" destId="{CDBAFD1D-9F6C-4040-85EB-22541D38E7A7}" srcOrd="1" destOrd="0" parTransId="{30A0B41E-8751-49ED-A45B-7C0AB7B5A2F5}" sibTransId="{60690F2F-A195-42C4-9292-4BBA268E10B4}"/>
    <dgm:cxn modelId="{9329986E-8B8C-480E-97C2-D0803162D0D5}" srcId="{6A6A0431-B1D1-4137-8EF8-9643F4B4B49C}" destId="{BFB2339C-A4BE-4570-9378-E2F9FBE66957}" srcOrd="1" destOrd="0" parTransId="{A8E86619-AD5C-4A5B-A5DD-509316A25EFD}" sibTransId="{DB7958BE-FB05-4754-9F7D-460B9B16986C}"/>
    <dgm:cxn modelId="{02027554-38B2-41F7-B2C3-2598BC65FF33}" type="presParOf" srcId="{508FAAA1-2A8E-4815-A83D-0B5B0198CB5A}" destId="{59356C69-55E7-4F40-A619-E57E7C48FA61}" srcOrd="0" destOrd="0" presId="urn:microsoft.com/office/officeart/2005/8/layout/hList1"/>
    <dgm:cxn modelId="{7646E78D-7645-446E-8F64-5B8376903F26}" type="presParOf" srcId="{59356C69-55E7-4F40-A619-E57E7C48FA61}" destId="{5A935729-A884-4195-A6C2-70CF80E3209B}" srcOrd="0" destOrd="0" presId="urn:microsoft.com/office/officeart/2005/8/layout/hList1"/>
    <dgm:cxn modelId="{42E54045-27B7-41CF-BF75-742464F1C691}" type="presParOf" srcId="{59356C69-55E7-4F40-A619-E57E7C48FA61}" destId="{69A0BB53-994D-46B0-AE99-7C367BED7B93}" srcOrd="1" destOrd="0" presId="urn:microsoft.com/office/officeart/2005/8/layout/hList1"/>
    <dgm:cxn modelId="{16250AC0-AF48-48DE-97EF-1E4A78E075BF}" type="presParOf" srcId="{508FAAA1-2A8E-4815-A83D-0B5B0198CB5A}" destId="{77333145-AADA-49C9-A897-6595A22115F2}" srcOrd="1" destOrd="0" presId="urn:microsoft.com/office/officeart/2005/8/layout/hList1"/>
    <dgm:cxn modelId="{3AC22139-4102-48C9-B926-2D1FD7A54569}" type="presParOf" srcId="{508FAAA1-2A8E-4815-A83D-0B5B0198CB5A}" destId="{748AFEFB-C5BC-4F98-8074-AEFF8607BE1C}" srcOrd="2" destOrd="0" presId="urn:microsoft.com/office/officeart/2005/8/layout/hList1"/>
    <dgm:cxn modelId="{C0C980C9-6024-4526-92AD-6961B73741F1}" type="presParOf" srcId="{748AFEFB-C5BC-4F98-8074-AEFF8607BE1C}" destId="{255E9EAF-2949-4CAD-A8A6-E135F1E65963}" srcOrd="0" destOrd="0" presId="urn:microsoft.com/office/officeart/2005/8/layout/hList1"/>
    <dgm:cxn modelId="{56D28759-94A4-4CE9-820B-81710F456EAF}" type="presParOf" srcId="{748AFEFB-C5BC-4F98-8074-AEFF8607BE1C}" destId="{CD81B82C-4587-4C4A-8063-88020CA31A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60C63538-05E1-4457-9B2E-DFF3923ED2C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F23093-0D7C-46A4-AF12-7DE904E74C59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Govt: 70kCr </a:t>
          </a:r>
          <a:r>
            <a:rPr lang="en-US" sz="2000" dirty="0">
              <a:latin typeface="Franklin Gothic Medium Cond" panose="020B0606030402020204" pitchFamily="34" charset="0"/>
            </a:rPr>
            <a:t>(IndraDhanush)</a:t>
          </a:r>
        </a:p>
      </dgm:t>
    </dgm:pt>
    <dgm:pt modelId="{7A9F46B2-B161-4025-99DC-CB0BAF89E8F6}" type="parTrans" cxnId="{61A8385F-B155-4739-BF5C-1E33FEE81A29}">
      <dgm:prSet/>
      <dgm:spPr/>
      <dgm:t>
        <a:bodyPr/>
        <a:lstStyle/>
        <a:p>
          <a:endParaRPr lang="en-US"/>
        </a:p>
      </dgm:t>
    </dgm:pt>
    <dgm:pt modelId="{C2A54BD0-B0A9-4042-977B-B9526DAB024C}" type="sibTrans" cxnId="{61A8385F-B155-4739-BF5C-1E33FEE81A29}">
      <dgm:prSet/>
      <dgm:spPr/>
      <dgm:t>
        <a:bodyPr/>
        <a:lstStyle/>
        <a:p>
          <a:endParaRPr lang="en-US"/>
        </a:p>
      </dgm:t>
    </dgm:pt>
    <dgm:pt modelId="{23F02B15-0105-4826-ACDA-331814537DEA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+ Capital Market __?</a:t>
          </a:r>
        </a:p>
      </dgm:t>
    </dgm:pt>
    <dgm:pt modelId="{31C66095-38D9-457B-BC1C-BAA16FE93824}" type="parTrans" cxnId="{99CEFE40-C67C-4655-AB8B-46329BCF56F9}">
      <dgm:prSet/>
      <dgm:spPr/>
      <dgm:t>
        <a:bodyPr/>
        <a:lstStyle/>
        <a:p>
          <a:endParaRPr lang="en-US"/>
        </a:p>
      </dgm:t>
    </dgm:pt>
    <dgm:pt modelId="{A8E79280-E56E-4622-BFCB-219E8B8C2E2E}" type="sibTrans" cxnId="{99CEFE40-C67C-4655-AB8B-46329BCF56F9}">
      <dgm:prSet/>
      <dgm:spPr/>
      <dgm:t>
        <a:bodyPr/>
        <a:lstStyle/>
        <a:p>
          <a:endParaRPr lang="en-US"/>
        </a:p>
      </dgm:t>
    </dgm:pt>
    <dgm:pt modelId="{78B378F2-4497-4892-9802-47D0470FCD28}" type="pres">
      <dgm:prSet presAssocID="{60C63538-05E1-4457-9B2E-DFF3923ED2C4}" presName="linearFlow" presStyleCnt="0">
        <dgm:presLayoutVars>
          <dgm:dir/>
          <dgm:resizeHandles val="exact"/>
        </dgm:presLayoutVars>
      </dgm:prSet>
      <dgm:spPr/>
    </dgm:pt>
    <dgm:pt modelId="{7F23AD26-BE25-4FBD-9FC1-B2F442C54BD3}" type="pres">
      <dgm:prSet presAssocID="{50F23093-0D7C-46A4-AF12-7DE904E74C59}" presName="composite" presStyleCnt="0"/>
      <dgm:spPr/>
    </dgm:pt>
    <dgm:pt modelId="{8FDB3F85-6E97-4E64-A001-B4A4C5C4C4B8}" type="pres">
      <dgm:prSet presAssocID="{50F23093-0D7C-46A4-AF12-7DE904E74C59}" presName="imgShp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69D1734-8372-443A-8FBC-8AADC7A4416F}" type="pres">
      <dgm:prSet presAssocID="{50F23093-0D7C-46A4-AF12-7DE904E74C59}" presName="txShp" presStyleLbl="node1" presStyleIdx="0" presStyleCnt="2" custScaleX="117075">
        <dgm:presLayoutVars>
          <dgm:bulletEnabled val="1"/>
        </dgm:presLayoutVars>
      </dgm:prSet>
      <dgm:spPr/>
    </dgm:pt>
    <dgm:pt modelId="{FF1B5E12-02E8-4068-933F-80BA3BCE2049}" type="pres">
      <dgm:prSet presAssocID="{C2A54BD0-B0A9-4042-977B-B9526DAB024C}" presName="spacing" presStyleCnt="0"/>
      <dgm:spPr/>
    </dgm:pt>
    <dgm:pt modelId="{2C9255DE-218F-4C32-8131-FF66B2B0054B}" type="pres">
      <dgm:prSet presAssocID="{23F02B15-0105-4826-ACDA-331814537DEA}" presName="composite" presStyleCnt="0"/>
      <dgm:spPr/>
    </dgm:pt>
    <dgm:pt modelId="{C6C37AFC-2C97-44E5-B820-88480CCC2E1F}" type="pres">
      <dgm:prSet presAssocID="{23F02B15-0105-4826-ACDA-331814537DEA}" presName="imgShp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435BE7F-737C-48E9-8BC5-F68274DB7A05}" type="pres">
      <dgm:prSet presAssocID="{23F02B15-0105-4826-ACDA-331814537DEA}" presName="txShp" presStyleLbl="node1" presStyleIdx="1" presStyleCnt="2">
        <dgm:presLayoutVars>
          <dgm:bulletEnabled val="1"/>
        </dgm:presLayoutVars>
      </dgm:prSet>
      <dgm:spPr/>
    </dgm:pt>
  </dgm:ptLst>
  <dgm:cxnLst>
    <dgm:cxn modelId="{99CEFE40-C67C-4655-AB8B-46329BCF56F9}" srcId="{60C63538-05E1-4457-9B2E-DFF3923ED2C4}" destId="{23F02B15-0105-4826-ACDA-331814537DEA}" srcOrd="1" destOrd="0" parTransId="{31C66095-38D9-457B-BC1C-BAA16FE93824}" sibTransId="{A8E79280-E56E-4622-BFCB-219E8B8C2E2E}"/>
    <dgm:cxn modelId="{37A1BE36-5D9D-4B47-8798-3297DD1D10F9}" type="presOf" srcId="{60C63538-05E1-4457-9B2E-DFF3923ED2C4}" destId="{78B378F2-4497-4892-9802-47D0470FCD28}" srcOrd="0" destOrd="0" presId="urn:microsoft.com/office/officeart/2005/8/layout/vList3"/>
    <dgm:cxn modelId="{C1C89543-B229-44BC-BBDC-0D8444E68498}" type="presOf" srcId="{23F02B15-0105-4826-ACDA-331814537DEA}" destId="{1435BE7F-737C-48E9-8BC5-F68274DB7A05}" srcOrd="0" destOrd="0" presId="urn:microsoft.com/office/officeart/2005/8/layout/vList3"/>
    <dgm:cxn modelId="{61A8385F-B155-4739-BF5C-1E33FEE81A29}" srcId="{60C63538-05E1-4457-9B2E-DFF3923ED2C4}" destId="{50F23093-0D7C-46A4-AF12-7DE904E74C59}" srcOrd="0" destOrd="0" parTransId="{7A9F46B2-B161-4025-99DC-CB0BAF89E8F6}" sibTransId="{C2A54BD0-B0A9-4042-977B-B9526DAB024C}"/>
    <dgm:cxn modelId="{C05496C8-7CE2-4796-A777-BFA008C7308C}" type="presOf" srcId="{50F23093-0D7C-46A4-AF12-7DE904E74C59}" destId="{D69D1734-8372-443A-8FBC-8AADC7A4416F}" srcOrd="0" destOrd="0" presId="urn:microsoft.com/office/officeart/2005/8/layout/vList3"/>
    <dgm:cxn modelId="{97F4262C-B172-4A38-836D-753537A49711}" type="presParOf" srcId="{78B378F2-4497-4892-9802-47D0470FCD28}" destId="{7F23AD26-BE25-4FBD-9FC1-B2F442C54BD3}" srcOrd="0" destOrd="0" presId="urn:microsoft.com/office/officeart/2005/8/layout/vList3"/>
    <dgm:cxn modelId="{5BF07E2D-932B-4E9B-9477-47C2C4206220}" type="presParOf" srcId="{7F23AD26-BE25-4FBD-9FC1-B2F442C54BD3}" destId="{8FDB3F85-6E97-4E64-A001-B4A4C5C4C4B8}" srcOrd="0" destOrd="0" presId="urn:microsoft.com/office/officeart/2005/8/layout/vList3"/>
    <dgm:cxn modelId="{1BF1B759-6908-41F3-B85F-882CE19D74F0}" type="presParOf" srcId="{7F23AD26-BE25-4FBD-9FC1-B2F442C54BD3}" destId="{D69D1734-8372-443A-8FBC-8AADC7A4416F}" srcOrd="1" destOrd="0" presId="urn:microsoft.com/office/officeart/2005/8/layout/vList3"/>
    <dgm:cxn modelId="{379AC327-B0F6-48CC-A8C8-CBCF7472D87A}" type="presParOf" srcId="{78B378F2-4497-4892-9802-47D0470FCD28}" destId="{FF1B5E12-02E8-4068-933F-80BA3BCE2049}" srcOrd="1" destOrd="0" presId="urn:microsoft.com/office/officeart/2005/8/layout/vList3"/>
    <dgm:cxn modelId="{9CE34E84-2420-4E2C-9B59-A1797A57032A}" type="presParOf" srcId="{78B378F2-4497-4892-9802-47D0470FCD28}" destId="{2C9255DE-218F-4C32-8131-FF66B2B0054B}" srcOrd="2" destOrd="0" presId="urn:microsoft.com/office/officeart/2005/8/layout/vList3"/>
    <dgm:cxn modelId="{56C5E2E7-9067-4BB5-B4E1-B8E34428B259}" type="presParOf" srcId="{2C9255DE-218F-4C32-8131-FF66B2B0054B}" destId="{C6C37AFC-2C97-44E5-B820-88480CCC2E1F}" srcOrd="0" destOrd="0" presId="urn:microsoft.com/office/officeart/2005/8/layout/vList3"/>
    <dgm:cxn modelId="{C3EA0C6E-7A45-45AE-B2E5-673DB0F86DE9}" type="presParOf" srcId="{2C9255DE-218F-4C32-8131-FF66B2B0054B}" destId="{1435BE7F-737C-48E9-8BC5-F68274DB7A05}" srcOrd="1" destOrd="0" presId="urn:microsoft.com/office/officeart/2005/8/layout/vList3"/>
  </dgm:cxnLst>
  <dgm:bg>
    <a:solidFill>
      <a:srgbClr val="FFC000"/>
    </a:solidFill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B60D705-8EBD-4721-9484-14A3A891D93D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39933C-F529-44A8-B2E2-29E544F716EE}">
      <dgm:prSet phldrT="[Text]" custT="1"/>
      <dgm:spPr/>
      <dgm:t>
        <a:bodyPr/>
        <a:lstStyle/>
        <a:p>
          <a:r>
            <a:rPr lang="en-US" sz="3200" dirty="0"/>
            <a:t>Equity (Owners/ Proprietors)</a:t>
          </a:r>
        </a:p>
      </dgm:t>
    </dgm:pt>
    <dgm:pt modelId="{A6D4CCAB-B082-4129-93F3-A98F71A2E848}" type="parTrans" cxnId="{09F50059-D9A5-4F99-B94B-24CABCBC41B2}">
      <dgm:prSet/>
      <dgm:spPr/>
      <dgm:t>
        <a:bodyPr/>
        <a:lstStyle/>
        <a:p>
          <a:endParaRPr lang="en-US"/>
        </a:p>
      </dgm:t>
    </dgm:pt>
    <dgm:pt modelId="{5EFD5E31-1DF1-46DF-9153-6157609492B9}" type="sibTrans" cxnId="{09F50059-D9A5-4F99-B94B-24CABCBC41B2}">
      <dgm:prSet/>
      <dgm:spPr/>
      <dgm:t>
        <a:bodyPr/>
        <a:lstStyle/>
        <a:p>
          <a:endParaRPr lang="en-US"/>
        </a:p>
      </dgm:t>
    </dgm:pt>
    <dgm:pt modelId="{F2CA81F3-E5D7-49E8-AB9C-94D7A19CFB0A}">
      <dgm:prSet phldrT="[Text]" custT="1"/>
      <dgm:spPr/>
      <dgm:t>
        <a:bodyPr/>
        <a:lstStyle/>
        <a:p>
          <a:r>
            <a:rPr lang="en-US" sz="2400" dirty="0"/>
            <a:t>Bonds/Debentures/Loan</a:t>
          </a:r>
        </a:p>
      </dgm:t>
    </dgm:pt>
    <dgm:pt modelId="{054C89C4-8C4E-494F-9D17-6AC19566BD9F}" type="parTrans" cxnId="{CE15AAD9-1EED-4F0B-88EA-211B6E39FD80}">
      <dgm:prSet/>
      <dgm:spPr/>
      <dgm:t>
        <a:bodyPr/>
        <a:lstStyle/>
        <a:p>
          <a:endParaRPr lang="en-US"/>
        </a:p>
      </dgm:t>
    </dgm:pt>
    <dgm:pt modelId="{E3A46D38-EFFB-4486-AD91-262917C16004}" type="sibTrans" cxnId="{CE15AAD9-1EED-4F0B-88EA-211B6E39FD80}">
      <dgm:prSet/>
      <dgm:spPr/>
      <dgm:t>
        <a:bodyPr/>
        <a:lstStyle/>
        <a:p>
          <a:endParaRPr lang="en-US"/>
        </a:p>
      </dgm:t>
    </dgm:pt>
    <dgm:pt modelId="{67E7EDD3-C173-4FC5-8AE4-F6304EC95922}">
      <dgm:prSet phldrT="[Text]" custT="1"/>
      <dgm:spPr/>
      <dgm:t>
        <a:bodyPr/>
        <a:lstStyle/>
        <a:p>
          <a:r>
            <a:rPr lang="en-US" sz="2400" dirty="0"/>
            <a:t>Must pay interest, principal irrespective of profit / loss</a:t>
          </a:r>
        </a:p>
      </dgm:t>
    </dgm:pt>
    <dgm:pt modelId="{0E820C29-2F4D-4EB5-A358-C2B9FB9A380F}" type="parTrans" cxnId="{1ED69AF5-FF4C-4E34-B3E6-5CF5B8715B55}">
      <dgm:prSet/>
      <dgm:spPr/>
      <dgm:t>
        <a:bodyPr/>
        <a:lstStyle/>
        <a:p>
          <a:endParaRPr lang="en-US"/>
        </a:p>
      </dgm:t>
    </dgm:pt>
    <dgm:pt modelId="{60D231B9-1B75-4A45-8169-C90A77E60894}" type="sibTrans" cxnId="{1ED69AF5-FF4C-4E34-B3E6-5CF5B8715B55}">
      <dgm:prSet/>
      <dgm:spPr/>
      <dgm:t>
        <a:bodyPr/>
        <a:lstStyle/>
        <a:p>
          <a:endParaRPr lang="en-US"/>
        </a:p>
      </dgm:t>
    </dgm:pt>
    <dgm:pt modelId="{C01D2CAF-437D-48D0-B562-4D3BCFECAAE2}">
      <dgm:prSet phldrT="[Text]" custT="1"/>
      <dgm:spPr/>
      <dgm:t>
        <a:bodyPr/>
        <a:lstStyle/>
        <a:p>
          <a:r>
            <a:rPr lang="en-US" sz="2400" dirty="0"/>
            <a:t>Partnership, IPO-Shares, VCF, Angel Investor</a:t>
          </a:r>
        </a:p>
      </dgm:t>
    </dgm:pt>
    <dgm:pt modelId="{85AE3FEA-B46E-44F6-B6E0-94A4567A916C}" type="parTrans" cxnId="{5CFD616D-8BA0-454B-AF0C-1A096F49C93F}">
      <dgm:prSet/>
      <dgm:spPr/>
      <dgm:t>
        <a:bodyPr/>
        <a:lstStyle/>
        <a:p>
          <a:endParaRPr lang="en-US"/>
        </a:p>
      </dgm:t>
    </dgm:pt>
    <dgm:pt modelId="{9D903D61-589F-4D89-B378-1C8CD477978D}" type="sibTrans" cxnId="{5CFD616D-8BA0-454B-AF0C-1A096F49C93F}">
      <dgm:prSet/>
      <dgm:spPr/>
      <dgm:t>
        <a:bodyPr/>
        <a:lstStyle/>
        <a:p>
          <a:endParaRPr lang="en-US"/>
        </a:p>
      </dgm:t>
    </dgm:pt>
    <dgm:pt modelId="{E7126D25-4062-4666-B96D-765D88C76B36}">
      <dgm:prSet phldrT="[Text]" custT="1"/>
      <dgm:spPr/>
      <dgm:t>
        <a:bodyPr/>
        <a:lstStyle/>
        <a:p>
          <a:r>
            <a:rPr lang="en-US" sz="2400" dirty="0"/>
            <a:t>Dividend if profit</a:t>
          </a:r>
        </a:p>
      </dgm:t>
    </dgm:pt>
    <dgm:pt modelId="{524355BA-53B2-4939-9512-14A350BEBBE5}" type="parTrans" cxnId="{D1E0C8C3-86D2-4288-85D0-5E4311D1B328}">
      <dgm:prSet/>
      <dgm:spPr/>
      <dgm:t>
        <a:bodyPr/>
        <a:lstStyle/>
        <a:p>
          <a:endParaRPr lang="en-US"/>
        </a:p>
      </dgm:t>
    </dgm:pt>
    <dgm:pt modelId="{969E8D9D-3A66-40DB-B9D9-DB2F66263C67}" type="sibTrans" cxnId="{D1E0C8C3-86D2-4288-85D0-5E4311D1B328}">
      <dgm:prSet/>
      <dgm:spPr/>
      <dgm:t>
        <a:bodyPr/>
        <a:lstStyle/>
        <a:p>
          <a:endParaRPr lang="en-US"/>
        </a:p>
      </dgm:t>
    </dgm:pt>
    <dgm:pt modelId="{40B60BB6-3F2C-4BCC-B55A-B11F9A16B161}">
      <dgm:prSet phldrT="[Text]" custT="1"/>
      <dgm:spPr/>
      <dgm:t>
        <a:bodyPr/>
        <a:lstStyle/>
        <a:p>
          <a:r>
            <a:rPr lang="en-US" sz="2400" dirty="0"/>
            <a:t>Last claim during liquidation</a:t>
          </a:r>
        </a:p>
      </dgm:t>
    </dgm:pt>
    <dgm:pt modelId="{F56C002E-CAED-4DB8-977C-F8F12100770E}" type="parTrans" cxnId="{D8F67D33-85A2-43EB-99AB-5E84E61E6858}">
      <dgm:prSet/>
      <dgm:spPr/>
      <dgm:t>
        <a:bodyPr/>
        <a:lstStyle/>
        <a:p>
          <a:endParaRPr lang="en-US"/>
        </a:p>
      </dgm:t>
    </dgm:pt>
    <dgm:pt modelId="{BD50ABA8-379C-4F81-B2FA-2CF15B661A24}" type="sibTrans" cxnId="{D8F67D33-85A2-43EB-99AB-5E84E61E6858}">
      <dgm:prSet/>
      <dgm:spPr/>
      <dgm:t>
        <a:bodyPr/>
        <a:lstStyle/>
        <a:p>
          <a:endParaRPr lang="en-US"/>
        </a:p>
      </dgm:t>
    </dgm:pt>
    <dgm:pt modelId="{C420D743-F131-49C4-B5A4-65D4281A2F15}">
      <dgm:prSet phldrT="[Text]" custT="1"/>
      <dgm:spPr/>
      <dgm:t>
        <a:bodyPr/>
        <a:lstStyle/>
        <a:p>
          <a:r>
            <a:rPr lang="en-US" sz="2400" dirty="0"/>
            <a:t>First claim during liquidation</a:t>
          </a:r>
        </a:p>
      </dgm:t>
    </dgm:pt>
    <dgm:pt modelId="{259F1B41-4C8F-4A31-9551-D705BE7C4746}" type="parTrans" cxnId="{6E015C29-A0FD-4E53-A370-262C6671F3FF}">
      <dgm:prSet/>
      <dgm:spPr/>
      <dgm:t>
        <a:bodyPr/>
        <a:lstStyle/>
        <a:p>
          <a:endParaRPr lang="en-US"/>
        </a:p>
      </dgm:t>
    </dgm:pt>
    <dgm:pt modelId="{22E1979E-5902-41E1-B5CF-063D62E1EA19}" type="sibTrans" cxnId="{6E015C29-A0FD-4E53-A370-262C6671F3FF}">
      <dgm:prSet/>
      <dgm:spPr/>
      <dgm:t>
        <a:bodyPr/>
        <a:lstStyle/>
        <a:p>
          <a:endParaRPr lang="en-US"/>
        </a:p>
      </dgm:t>
    </dgm:pt>
    <dgm:pt modelId="{9143E01B-488D-4FF5-9817-1E37C7F7D5C8}">
      <dgm:prSet phldrT="[Text]" custT="1"/>
      <dgm:spPr/>
      <dgm:t>
        <a:bodyPr/>
        <a:lstStyle/>
        <a:p>
          <a:r>
            <a:rPr lang="en-US" sz="3200" dirty="0"/>
            <a:t>Debt (Creditors)</a:t>
          </a:r>
        </a:p>
      </dgm:t>
    </dgm:pt>
    <dgm:pt modelId="{5DE160D3-4904-44FF-B1B2-251584CF67A9}" type="parTrans" cxnId="{042C847F-9607-4ED6-82BD-83834F9C8196}">
      <dgm:prSet/>
      <dgm:spPr/>
      <dgm:t>
        <a:bodyPr/>
        <a:lstStyle/>
        <a:p>
          <a:endParaRPr lang="en-US"/>
        </a:p>
      </dgm:t>
    </dgm:pt>
    <dgm:pt modelId="{B749BAC2-9302-4D00-8B0A-4A560C96D933}" type="sibTrans" cxnId="{042C847F-9607-4ED6-82BD-83834F9C8196}">
      <dgm:prSet/>
      <dgm:spPr/>
      <dgm:t>
        <a:bodyPr/>
        <a:lstStyle/>
        <a:p>
          <a:endParaRPr lang="en-US"/>
        </a:p>
      </dgm:t>
    </dgm:pt>
    <dgm:pt modelId="{1B7371BC-E73A-463F-8465-3B283ED14738}">
      <dgm:prSet phldrT="[Text]"/>
      <dgm:spPr/>
      <dgm:t>
        <a:bodyPr/>
        <a:lstStyle/>
        <a:p>
          <a:r>
            <a:rPr lang="en-US" dirty="0"/>
            <a:t>Addl. Capital 1.8 lakh cr.</a:t>
          </a:r>
        </a:p>
      </dgm:t>
    </dgm:pt>
    <dgm:pt modelId="{555E5CB2-D4CB-4DFB-BD33-2F1642DDC335}" type="parTrans" cxnId="{75C6D902-26E2-4C69-9A29-A92F51DFC1B3}">
      <dgm:prSet/>
      <dgm:spPr/>
      <dgm:t>
        <a:bodyPr/>
        <a:lstStyle/>
        <a:p>
          <a:endParaRPr lang="en-US"/>
        </a:p>
      </dgm:t>
    </dgm:pt>
    <dgm:pt modelId="{4DBE5DAB-28C6-44E9-919E-7073A29A7434}" type="sibTrans" cxnId="{75C6D902-26E2-4C69-9A29-A92F51DFC1B3}">
      <dgm:prSet/>
      <dgm:spPr/>
      <dgm:t>
        <a:bodyPr/>
        <a:lstStyle/>
        <a:p>
          <a:endParaRPr lang="en-US"/>
        </a:p>
      </dgm:t>
    </dgm:pt>
    <dgm:pt modelId="{45865364-5E62-46B9-B609-EEA1B5720756}" type="pres">
      <dgm:prSet presAssocID="{CB60D705-8EBD-4721-9484-14A3A891D93D}" presName="Name0" presStyleCnt="0">
        <dgm:presLayoutVars>
          <dgm:dir/>
          <dgm:resizeHandles val="exact"/>
        </dgm:presLayoutVars>
      </dgm:prSet>
      <dgm:spPr/>
    </dgm:pt>
    <dgm:pt modelId="{4362173B-931C-4F4E-B6F6-79B1B87618DC}" type="pres">
      <dgm:prSet presAssocID="{CB60D705-8EBD-4721-9484-14A3A891D93D}" presName="vNodes" presStyleCnt="0"/>
      <dgm:spPr/>
    </dgm:pt>
    <dgm:pt modelId="{D6036C3F-D56B-4312-A7AD-4441E553504B}" type="pres">
      <dgm:prSet presAssocID="{9143E01B-488D-4FF5-9817-1E37C7F7D5C8}" presName="node" presStyleLbl="node1" presStyleIdx="0" presStyleCnt="3" custScaleX="384164">
        <dgm:presLayoutVars>
          <dgm:bulletEnabled val="1"/>
        </dgm:presLayoutVars>
      </dgm:prSet>
      <dgm:spPr>
        <a:prstGeom prst="rect">
          <a:avLst/>
        </a:prstGeom>
      </dgm:spPr>
    </dgm:pt>
    <dgm:pt modelId="{9098C8F5-5C09-4DAA-BBBF-5770DB30E6D9}" type="pres">
      <dgm:prSet presAssocID="{B749BAC2-9302-4D00-8B0A-4A560C96D933}" presName="spacerT" presStyleCnt="0"/>
      <dgm:spPr/>
    </dgm:pt>
    <dgm:pt modelId="{41182341-F5B8-4BD0-87A8-794992ACFDDB}" type="pres">
      <dgm:prSet presAssocID="{B749BAC2-9302-4D00-8B0A-4A560C96D933}" presName="sibTrans" presStyleLbl="sibTrans2D1" presStyleIdx="0" presStyleCnt="2"/>
      <dgm:spPr/>
    </dgm:pt>
    <dgm:pt modelId="{639DA8D4-3345-4B69-ACD1-51CDBF7F5282}" type="pres">
      <dgm:prSet presAssocID="{B749BAC2-9302-4D00-8B0A-4A560C96D933}" presName="spacerB" presStyleCnt="0"/>
      <dgm:spPr/>
    </dgm:pt>
    <dgm:pt modelId="{8EFCEF14-3E32-4CA5-BCDC-DFF99901E62F}" type="pres">
      <dgm:prSet presAssocID="{B539933C-F529-44A8-B2E2-29E544F716EE}" presName="node" presStyleLbl="node1" presStyleIdx="1" presStyleCnt="3" custScaleX="384164">
        <dgm:presLayoutVars>
          <dgm:bulletEnabled val="1"/>
        </dgm:presLayoutVars>
      </dgm:prSet>
      <dgm:spPr>
        <a:prstGeom prst="rect">
          <a:avLst/>
        </a:prstGeom>
      </dgm:spPr>
    </dgm:pt>
    <dgm:pt modelId="{5D01192C-B3FC-4ED7-A559-1D423F422656}" type="pres">
      <dgm:prSet presAssocID="{CB60D705-8EBD-4721-9484-14A3A891D93D}" presName="sibTransLast" presStyleLbl="sibTrans2D1" presStyleIdx="1" presStyleCnt="2"/>
      <dgm:spPr/>
    </dgm:pt>
    <dgm:pt modelId="{55FC6853-D164-4636-B8D0-362113537943}" type="pres">
      <dgm:prSet presAssocID="{CB60D705-8EBD-4721-9484-14A3A891D93D}" presName="connectorText" presStyleLbl="sibTrans2D1" presStyleIdx="1" presStyleCnt="2"/>
      <dgm:spPr/>
    </dgm:pt>
    <dgm:pt modelId="{0E4FD7BB-4646-4D6A-B32B-94674C6F6A95}" type="pres">
      <dgm:prSet presAssocID="{CB60D705-8EBD-4721-9484-14A3A891D93D}" presName="lastNode" presStyleLbl="node1" presStyleIdx="2" presStyleCnt="3" custScaleX="80373" custScaleY="38686">
        <dgm:presLayoutVars>
          <dgm:bulletEnabled val="1"/>
        </dgm:presLayoutVars>
      </dgm:prSet>
      <dgm:spPr/>
    </dgm:pt>
  </dgm:ptLst>
  <dgm:cxnLst>
    <dgm:cxn modelId="{422E3237-83CE-45A5-B77E-88B339A60215}" type="presOf" srcId="{40B60BB6-3F2C-4BCC-B55A-B11F9A16B161}" destId="{8EFCEF14-3E32-4CA5-BCDC-DFF99901E62F}" srcOrd="0" destOrd="3" presId="urn:microsoft.com/office/officeart/2005/8/layout/equation2"/>
    <dgm:cxn modelId="{0CC92966-40A2-4BC5-87C8-4232CCD07469}" type="presOf" srcId="{C01D2CAF-437D-48D0-B562-4D3BCFECAAE2}" destId="{8EFCEF14-3E32-4CA5-BCDC-DFF99901E62F}" srcOrd="0" destOrd="1" presId="urn:microsoft.com/office/officeart/2005/8/layout/equation2"/>
    <dgm:cxn modelId="{CA991934-40A6-4DB9-887D-8604166C41A5}" type="presOf" srcId="{67E7EDD3-C173-4FC5-8AE4-F6304EC95922}" destId="{D6036C3F-D56B-4312-A7AD-4441E553504B}" srcOrd="0" destOrd="2" presId="urn:microsoft.com/office/officeart/2005/8/layout/equation2"/>
    <dgm:cxn modelId="{5B90CBE1-43A2-4CFF-BF60-7E4F3CB148F2}" type="presOf" srcId="{E7126D25-4062-4666-B96D-765D88C76B36}" destId="{8EFCEF14-3E32-4CA5-BCDC-DFF99901E62F}" srcOrd="0" destOrd="2" presId="urn:microsoft.com/office/officeart/2005/8/layout/equation2"/>
    <dgm:cxn modelId="{042C847F-9607-4ED6-82BD-83834F9C8196}" srcId="{CB60D705-8EBD-4721-9484-14A3A891D93D}" destId="{9143E01B-488D-4FF5-9817-1E37C7F7D5C8}" srcOrd="0" destOrd="0" parTransId="{5DE160D3-4904-44FF-B1B2-251584CF67A9}" sibTransId="{B749BAC2-9302-4D00-8B0A-4A560C96D933}"/>
    <dgm:cxn modelId="{09F50059-D9A5-4F99-B94B-24CABCBC41B2}" srcId="{CB60D705-8EBD-4721-9484-14A3A891D93D}" destId="{B539933C-F529-44A8-B2E2-29E544F716EE}" srcOrd="1" destOrd="0" parTransId="{A6D4CCAB-B082-4129-93F3-A98F71A2E848}" sibTransId="{5EFD5E31-1DF1-46DF-9153-6157609492B9}"/>
    <dgm:cxn modelId="{5EE0890A-1365-4DE6-820D-84406502E8FB}" type="presOf" srcId="{CB60D705-8EBD-4721-9484-14A3A891D93D}" destId="{45865364-5E62-46B9-B609-EEA1B5720756}" srcOrd="0" destOrd="0" presId="urn:microsoft.com/office/officeart/2005/8/layout/equation2"/>
    <dgm:cxn modelId="{B3399806-5A94-4958-9797-4EC9F3DED718}" type="presOf" srcId="{5EFD5E31-1DF1-46DF-9153-6157609492B9}" destId="{55FC6853-D164-4636-B8D0-362113537943}" srcOrd="1" destOrd="0" presId="urn:microsoft.com/office/officeart/2005/8/layout/equation2"/>
    <dgm:cxn modelId="{D1E0C8C3-86D2-4288-85D0-5E4311D1B328}" srcId="{B539933C-F529-44A8-B2E2-29E544F716EE}" destId="{E7126D25-4062-4666-B96D-765D88C76B36}" srcOrd="1" destOrd="0" parTransId="{524355BA-53B2-4939-9512-14A350BEBBE5}" sibTransId="{969E8D9D-3A66-40DB-B9D9-DB2F66263C67}"/>
    <dgm:cxn modelId="{3C8B98D8-4665-4FDA-86F8-7A16AABF7E37}" type="presOf" srcId="{1B7371BC-E73A-463F-8465-3B283ED14738}" destId="{0E4FD7BB-4646-4D6A-B32B-94674C6F6A95}" srcOrd="0" destOrd="0" presId="urn:microsoft.com/office/officeart/2005/8/layout/equation2"/>
    <dgm:cxn modelId="{2E9B3DF6-D023-4EFF-8B5A-C0852799223E}" type="presOf" srcId="{B539933C-F529-44A8-B2E2-29E544F716EE}" destId="{8EFCEF14-3E32-4CA5-BCDC-DFF99901E62F}" srcOrd="0" destOrd="0" presId="urn:microsoft.com/office/officeart/2005/8/layout/equation2"/>
    <dgm:cxn modelId="{5E52D543-27F9-45F7-A398-42D4D8846735}" type="presOf" srcId="{F2CA81F3-E5D7-49E8-AB9C-94D7A19CFB0A}" destId="{D6036C3F-D56B-4312-A7AD-4441E553504B}" srcOrd="0" destOrd="1" presId="urn:microsoft.com/office/officeart/2005/8/layout/equation2"/>
    <dgm:cxn modelId="{75C6D902-26E2-4C69-9A29-A92F51DFC1B3}" srcId="{CB60D705-8EBD-4721-9484-14A3A891D93D}" destId="{1B7371BC-E73A-463F-8465-3B283ED14738}" srcOrd="2" destOrd="0" parTransId="{555E5CB2-D4CB-4DFB-BD33-2F1642DDC335}" sibTransId="{4DBE5DAB-28C6-44E9-919E-7073A29A7434}"/>
    <dgm:cxn modelId="{A4AC01F5-897E-4D40-8957-1DEB2978BCEC}" type="presOf" srcId="{B749BAC2-9302-4D00-8B0A-4A560C96D933}" destId="{41182341-F5B8-4BD0-87A8-794992ACFDDB}" srcOrd="0" destOrd="0" presId="urn:microsoft.com/office/officeart/2005/8/layout/equation2"/>
    <dgm:cxn modelId="{6E015C29-A0FD-4E53-A370-262C6671F3FF}" srcId="{9143E01B-488D-4FF5-9817-1E37C7F7D5C8}" destId="{C420D743-F131-49C4-B5A4-65D4281A2F15}" srcOrd="2" destOrd="0" parTransId="{259F1B41-4C8F-4A31-9551-D705BE7C4746}" sibTransId="{22E1979E-5902-41E1-B5CF-063D62E1EA19}"/>
    <dgm:cxn modelId="{A319FB6F-D4D9-4554-A608-57DE371F236D}" type="presOf" srcId="{5EFD5E31-1DF1-46DF-9153-6157609492B9}" destId="{5D01192C-B3FC-4ED7-A559-1D423F422656}" srcOrd="0" destOrd="0" presId="urn:microsoft.com/office/officeart/2005/8/layout/equation2"/>
    <dgm:cxn modelId="{D8F67D33-85A2-43EB-99AB-5E84E61E6858}" srcId="{B539933C-F529-44A8-B2E2-29E544F716EE}" destId="{40B60BB6-3F2C-4BCC-B55A-B11F9A16B161}" srcOrd="2" destOrd="0" parTransId="{F56C002E-CAED-4DB8-977C-F8F12100770E}" sibTransId="{BD50ABA8-379C-4F81-B2FA-2CF15B661A24}"/>
    <dgm:cxn modelId="{AC54CC92-6B43-4C53-87D7-8B1C4287B13A}" type="presOf" srcId="{9143E01B-488D-4FF5-9817-1E37C7F7D5C8}" destId="{D6036C3F-D56B-4312-A7AD-4441E553504B}" srcOrd="0" destOrd="0" presId="urn:microsoft.com/office/officeart/2005/8/layout/equation2"/>
    <dgm:cxn modelId="{5CFD616D-8BA0-454B-AF0C-1A096F49C93F}" srcId="{B539933C-F529-44A8-B2E2-29E544F716EE}" destId="{C01D2CAF-437D-48D0-B562-4D3BCFECAAE2}" srcOrd="0" destOrd="0" parTransId="{85AE3FEA-B46E-44F6-B6E0-94A4567A916C}" sibTransId="{9D903D61-589F-4D89-B378-1C8CD477978D}"/>
    <dgm:cxn modelId="{CE15AAD9-1EED-4F0B-88EA-211B6E39FD80}" srcId="{9143E01B-488D-4FF5-9817-1E37C7F7D5C8}" destId="{F2CA81F3-E5D7-49E8-AB9C-94D7A19CFB0A}" srcOrd="0" destOrd="0" parTransId="{054C89C4-8C4E-494F-9D17-6AC19566BD9F}" sibTransId="{E3A46D38-EFFB-4486-AD91-262917C16004}"/>
    <dgm:cxn modelId="{1ED69AF5-FF4C-4E34-B3E6-5CF5B8715B55}" srcId="{9143E01B-488D-4FF5-9817-1E37C7F7D5C8}" destId="{67E7EDD3-C173-4FC5-8AE4-F6304EC95922}" srcOrd="1" destOrd="0" parTransId="{0E820C29-2F4D-4EB5-A358-C2B9FB9A380F}" sibTransId="{60D231B9-1B75-4A45-8169-C90A77E60894}"/>
    <dgm:cxn modelId="{26053EBA-E048-4C97-B4FC-2B5D3AC971A4}" type="presOf" srcId="{C420D743-F131-49C4-B5A4-65D4281A2F15}" destId="{D6036C3F-D56B-4312-A7AD-4441E553504B}" srcOrd="0" destOrd="3" presId="urn:microsoft.com/office/officeart/2005/8/layout/equation2"/>
    <dgm:cxn modelId="{93393D14-A33C-4EC7-913A-9AB6E5042AD1}" type="presParOf" srcId="{45865364-5E62-46B9-B609-EEA1B5720756}" destId="{4362173B-931C-4F4E-B6F6-79B1B87618DC}" srcOrd="0" destOrd="0" presId="urn:microsoft.com/office/officeart/2005/8/layout/equation2"/>
    <dgm:cxn modelId="{B66DA173-E257-4E68-AF66-2142571A50FC}" type="presParOf" srcId="{4362173B-931C-4F4E-B6F6-79B1B87618DC}" destId="{D6036C3F-D56B-4312-A7AD-4441E553504B}" srcOrd="0" destOrd="0" presId="urn:microsoft.com/office/officeart/2005/8/layout/equation2"/>
    <dgm:cxn modelId="{AD3A9584-D106-4B1F-B4E3-37DE771D4858}" type="presParOf" srcId="{4362173B-931C-4F4E-B6F6-79B1B87618DC}" destId="{9098C8F5-5C09-4DAA-BBBF-5770DB30E6D9}" srcOrd="1" destOrd="0" presId="urn:microsoft.com/office/officeart/2005/8/layout/equation2"/>
    <dgm:cxn modelId="{E8ED18D2-7270-43C6-BB76-295E909D5F96}" type="presParOf" srcId="{4362173B-931C-4F4E-B6F6-79B1B87618DC}" destId="{41182341-F5B8-4BD0-87A8-794992ACFDDB}" srcOrd="2" destOrd="0" presId="urn:microsoft.com/office/officeart/2005/8/layout/equation2"/>
    <dgm:cxn modelId="{94BA606D-31FF-4D90-9F35-B6E9506A8328}" type="presParOf" srcId="{4362173B-931C-4F4E-B6F6-79B1B87618DC}" destId="{639DA8D4-3345-4B69-ACD1-51CDBF7F5282}" srcOrd="3" destOrd="0" presId="urn:microsoft.com/office/officeart/2005/8/layout/equation2"/>
    <dgm:cxn modelId="{C610B6D2-EFBB-4AEE-AB47-3C35D84B4FB7}" type="presParOf" srcId="{4362173B-931C-4F4E-B6F6-79B1B87618DC}" destId="{8EFCEF14-3E32-4CA5-BCDC-DFF99901E62F}" srcOrd="4" destOrd="0" presId="urn:microsoft.com/office/officeart/2005/8/layout/equation2"/>
    <dgm:cxn modelId="{238A9E55-4AB1-43D0-8A2C-C8E69BEF1A02}" type="presParOf" srcId="{45865364-5E62-46B9-B609-EEA1B5720756}" destId="{5D01192C-B3FC-4ED7-A559-1D423F422656}" srcOrd="1" destOrd="0" presId="urn:microsoft.com/office/officeart/2005/8/layout/equation2"/>
    <dgm:cxn modelId="{6957D287-A04B-43CD-A53C-61FD8564CD4C}" type="presParOf" srcId="{5D01192C-B3FC-4ED7-A559-1D423F422656}" destId="{55FC6853-D164-4636-B8D0-362113537943}" srcOrd="0" destOrd="0" presId="urn:microsoft.com/office/officeart/2005/8/layout/equation2"/>
    <dgm:cxn modelId="{6DBCA91A-EE5A-4B25-999B-43328C68AFE9}" type="presParOf" srcId="{45865364-5E62-46B9-B609-EEA1B5720756}" destId="{0E4FD7BB-4646-4D6A-B32B-94674C6F6A9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0C63538-05E1-4457-9B2E-DFF3923ED2C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F23093-0D7C-46A4-AF12-7DE904E74C59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Govt: 70kCr </a:t>
          </a:r>
          <a:r>
            <a:rPr lang="en-US" sz="2000" dirty="0">
              <a:latin typeface="Franklin Gothic Medium Cond" panose="020B0606030402020204" pitchFamily="34" charset="0"/>
            </a:rPr>
            <a:t>(IndraDhanush)</a:t>
          </a:r>
        </a:p>
      </dgm:t>
    </dgm:pt>
    <dgm:pt modelId="{7A9F46B2-B161-4025-99DC-CB0BAF89E8F6}" type="parTrans" cxnId="{61A8385F-B155-4739-BF5C-1E33FEE81A29}">
      <dgm:prSet/>
      <dgm:spPr/>
      <dgm:t>
        <a:bodyPr/>
        <a:lstStyle/>
        <a:p>
          <a:endParaRPr lang="en-US"/>
        </a:p>
      </dgm:t>
    </dgm:pt>
    <dgm:pt modelId="{C2A54BD0-B0A9-4042-977B-B9526DAB024C}" type="sibTrans" cxnId="{61A8385F-B155-4739-BF5C-1E33FEE81A29}">
      <dgm:prSet/>
      <dgm:spPr/>
      <dgm:t>
        <a:bodyPr/>
        <a:lstStyle/>
        <a:p>
          <a:endParaRPr lang="en-US"/>
        </a:p>
      </dgm:t>
    </dgm:pt>
    <dgm:pt modelId="{23F02B15-0105-4826-ACDA-331814537DEA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+ Capital Market __?</a:t>
          </a:r>
        </a:p>
      </dgm:t>
    </dgm:pt>
    <dgm:pt modelId="{31C66095-38D9-457B-BC1C-BAA16FE93824}" type="parTrans" cxnId="{99CEFE40-C67C-4655-AB8B-46329BCF56F9}">
      <dgm:prSet/>
      <dgm:spPr/>
      <dgm:t>
        <a:bodyPr/>
        <a:lstStyle/>
        <a:p>
          <a:endParaRPr lang="en-US"/>
        </a:p>
      </dgm:t>
    </dgm:pt>
    <dgm:pt modelId="{A8E79280-E56E-4622-BFCB-219E8B8C2E2E}" type="sibTrans" cxnId="{99CEFE40-C67C-4655-AB8B-46329BCF56F9}">
      <dgm:prSet/>
      <dgm:spPr/>
      <dgm:t>
        <a:bodyPr/>
        <a:lstStyle/>
        <a:p>
          <a:endParaRPr lang="en-US"/>
        </a:p>
      </dgm:t>
    </dgm:pt>
    <dgm:pt modelId="{78B378F2-4497-4892-9802-47D0470FCD28}" type="pres">
      <dgm:prSet presAssocID="{60C63538-05E1-4457-9B2E-DFF3923ED2C4}" presName="linearFlow" presStyleCnt="0">
        <dgm:presLayoutVars>
          <dgm:dir/>
          <dgm:resizeHandles val="exact"/>
        </dgm:presLayoutVars>
      </dgm:prSet>
      <dgm:spPr/>
    </dgm:pt>
    <dgm:pt modelId="{7F23AD26-BE25-4FBD-9FC1-B2F442C54BD3}" type="pres">
      <dgm:prSet presAssocID="{50F23093-0D7C-46A4-AF12-7DE904E74C59}" presName="composite" presStyleCnt="0"/>
      <dgm:spPr/>
    </dgm:pt>
    <dgm:pt modelId="{8FDB3F85-6E97-4E64-A001-B4A4C5C4C4B8}" type="pres">
      <dgm:prSet presAssocID="{50F23093-0D7C-46A4-AF12-7DE904E74C59}" presName="imgShp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69D1734-8372-443A-8FBC-8AADC7A4416F}" type="pres">
      <dgm:prSet presAssocID="{50F23093-0D7C-46A4-AF12-7DE904E74C59}" presName="txShp" presStyleLbl="node1" presStyleIdx="0" presStyleCnt="2" custScaleX="117075">
        <dgm:presLayoutVars>
          <dgm:bulletEnabled val="1"/>
        </dgm:presLayoutVars>
      </dgm:prSet>
      <dgm:spPr/>
    </dgm:pt>
    <dgm:pt modelId="{FF1B5E12-02E8-4068-933F-80BA3BCE2049}" type="pres">
      <dgm:prSet presAssocID="{C2A54BD0-B0A9-4042-977B-B9526DAB024C}" presName="spacing" presStyleCnt="0"/>
      <dgm:spPr/>
    </dgm:pt>
    <dgm:pt modelId="{2C9255DE-218F-4C32-8131-FF66B2B0054B}" type="pres">
      <dgm:prSet presAssocID="{23F02B15-0105-4826-ACDA-331814537DEA}" presName="composite" presStyleCnt="0"/>
      <dgm:spPr/>
    </dgm:pt>
    <dgm:pt modelId="{C6C37AFC-2C97-44E5-B820-88480CCC2E1F}" type="pres">
      <dgm:prSet presAssocID="{23F02B15-0105-4826-ACDA-331814537DEA}" presName="imgShp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435BE7F-737C-48E9-8BC5-F68274DB7A05}" type="pres">
      <dgm:prSet presAssocID="{23F02B15-0105-4826-ACDA-331814537DEA}" presName="txShp" presStyleLbl="node1" presStyleIdx="1" presStyleCnt="2">
        <dgm:presLayoutVars>
          <dgm:bulletEnabled val="1"/>
        </dgm:presLayoutVars>
      </dgm:prSet>
      <dgm:spPr/>
    </dgm:pt>
  </dgm:ptLst>
  <dgm:cxnLst>
    <dgm:cxn modelId="{99CEFE40-C67C-4655-AB8B-46329BCF56F9}" srcId="{60C63538-05E1-4457-9B2E-DFF3923ED2C4}" destId="{23F02B15-0105-4826-ACDA-331814537DEA}" srcOrd="1" destOrd="0" parTransId="{31C66095-38D9-457B-BC1C-BAA16FE93824}" sibTransId="{A8E79280-E56E-4622-BFCB-219E8B8C2E2E}"/>
    <dgm:cxn modelId="{37A1BE36-5D9D-4B47-8798-3297DD1D10F9}" type="presOf" srcId="{60C63538-05E1-4457-9B2E-DFF3923ED2C4}" destId="{78B378F2-4497-4892-9802-47D0470FCD28}" srcOrd="0" destOrd="0" presId="urn:microsoft.com/office/officeart/2005/8/layout/vList3"/>
    <dgm:cxn modelId="{C1C89543-B229-44BC-BBDC-0D8444E68498}" type="presOf" srcId="{23F02B15-0105-4826-ACDA-331814537DEA}" destId="{1435BE7F-737C-48E9-8BC5-F68274DB7A05}" srcOrd="0" destOrd="0" presId="urn:microsoft.com/office/officeart/2005/8/layout/vList3"/>
    <dgm:cxn modelId="{61A8385F-B155-4739-BF5C-1E33FEE81A29}" srcId="{60C63538-05E1-4457-9B2E-DFF3923ED2C4}" destId="{50F23093-0D7C-46A4-AF12-7DE904E74C59}" srcOrd="0" destOrd="0" parTransId="{7A9F46B2-B161-4025-99DC-CB0BAF89E8F6}" sibTransId="{C2A54BD0-B0A9-4042-977B-B9526DAB024C}"/>
    <dgm:cxn modelId="{C05496C8-7CE2-4796-A777-BFA008C7308C}" type="presOf" srcId="{50F23093-0D7C-46A4-AF12-7DE904E74C59}" destId="{D69D1734-8372-443A-8FBC-8AADC7A4416F}" srcOrd="0" destOrd="0" presId="urn:microsoft.com/office/officeart/2005/8/layout/vList3"/>
    <dgm:cxn modelId="{97F4262C-B172-4A38-836D-753537A49711}" type="presParOf" srcId="{78B378F2-4497-4892-9802-47D0470FCD28}" destId="{7F23AD26-BE25-4FBD-9FC1-B2F442C54BD3}" srcOrd="0" destOrd="0" presId="urn:microsoft.com/office/officeart/2005/8/layout/vList3"/>
    <dgm:cxn modelId="{5BF07E2D-932B-4E9B-9477-47C2C4206220}" type="presParOf" srcId="{7F23AD26-BE25-4FBD-9FC1-B2F442C54BD3}" destId="{8FDB3F85-6E97-4E64-A001-B4A4C5C4C4B8}" srcOrd="0" destOrd="0" presId="urn:microsoft.com/office/officeart/2005/8/layout/vList3"/>
    <dgm:cxn modelId="{1BF1B759-6908-41F3-B85F-882CE19D74F0}" type="presParOf" srcId="{7F23AD26-BE25-4FBD-9FC1-B2F442C54BD3}" destId="{D69D1734-8372-443A-8FBC-8AADC7A4416F}" srcOrd="1" destOrd="0" presId="urn:microsoft.com/office/officeart/2005/8/layout/vList3"/>
    <dgm:cxn modelId="{379AC327-B0F6-48CC-A8C8-CBCF7472D87A}" type="presParOf" srcId="{78B378F2-4497-4892-9802-47D0470FCD28}" destId="{FF1B5E12-02E8-4068-933F-80BA3BCE2049}" srcOrd="1" destOrd="0" presId="urn:microsoft.com/office/officeart/2005/8/layout/vList3"/>
    <dgm:cxn modelId="{9CE34E84-2420-4E2C-9B59-A1797A57032A}" type="presParOf" srcId="{78B378F2-4497-4892-9802-47D0470FCD28}" destId="{2C9255DE-218F-4C32-8131-FF66B2B0054B}" srcOrd="2" destOrd="0" presId="urn:microsoft.com/office/officeart/2005/8/layout/vList3"/>
    <dgm:cxn modelId="{56C5E2E7-9067-4BB5-B4E1-B8E34428B259}" type="presParOf" srcId="{2C9255DE-218F-4C32-8131-FF66B2B0054B}" destId="{C6C37AFC-2C97-44E5-B820-88480CCC2E1F}" srcOrd="0" destOrd="0" presId="urn:microsoft.com/office/officeart/2005/8/layout/vList3"/>
    <dgm:cxn modelId="{C3EA0C6E-7A45-45AE-B2E5-673DB0F86DE9}" type="presParOf" srcId="{2C9255DE-218F-4C32-8131-FF66B2B0054B}" destId="{1435BE7F-737C-48E9-8BC5-F68274DB7A05}" srcOrd="1" destOrd="0" presId="urn:microsoft.com/office/officeart/2005/8/layout/vList3"/>
  </dgm:cxnLst>
  <dgm:bg>
    <a:solidFill>
      <a:srgbClr val="FFC000"/>
    </a:solidFill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1C9FF9F-5228-442E-8B19-AC38F52F0B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B279EF-2958-4A98-8275-89543673656A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4000" dirty="0">
              <a:latin typeface="Franklin Gothic Medium Cond" panose="020B0606030402020204" pitchFamily="34" charset="0"/>
            </a:rPr>
            <a:t>Survey-2015 (4R)</a:t>
          </a:r>
        </a:p>
      </dgm:t>
    </dgm:pt>
    <dgm:pt modelId="{D6BD005F-3C79-4A27-A68F-91465036BA13}" type="parTrans" cxnId="{8ECD9BB4-B582-4D4A-B11E-F2DEA9F5E2E6}">
      <dgm:prSet/>
      <dgm:spPr/>
      <dgm:t>
        <a:bodyPr/>
        <a:lstStyle/>
        <a:p>
          <a:endParaRPr lang="en-US"/>
        </a:p>
      </dgm:t>
    </dgm:pt>
    <dgm:pt modelId="{64AD51DF-E55D-4C3E-AC36-865A2EBB8610}" type="sibTrans" cxnId="{8ECD9BB4-B582-4D4A-B11E-F2DEA9F5E2E6}">
      <dgm:prSet/>
      <dgm:spPr/>
      <dgm:t>
        <a:bodyPr/>
        <a:lstStyle/>
        <a:p>
          <a:endParaRPr lang="en-US"/>
        </a:p>
      </dgm:t>
    </dgm:pt>
    <dgm:pt modelId="{48F845B3-33EF-490E-8DA5-3D969BE61F7F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strike="sngStrike" dirty="0">
              <a:latin typeface="Franklin Gothic Medium Cond" panose="020B0606030402020204" pitchFamily="34" charset="0"/>
            </a:rPr>
            <a:t>Resolution</a:t>
          </a:r>
        </a:p>
      </dgm:t>
    </dgm:pt>
    <dgm:pt modelId="{28ADECEC-1941-4C75-B858-AD2918E79A7E}" type="parTrans" cxnId="{2A6176AC-ABF8-4EAB-AA86-C0F72B3778D4}">
      <dgm:prSet/>
      <dgm:spPr/>
      <dgm:t>
        <a:bodyPr/>
        <a:lstStyle/>
        <a:p>
          <a:endParaRPr lang="en-US"/>
        </a:p>
      </dgm:t>
    </dgm:pt>
    <dgm:pt modelId="{F891CDEA-A80C-41C4-B041-57D1C14BDB86}" type="sibTrans" cxnId="{2A6176AC-ABF8-4EAB-AA86-C0F72B3778D4}">
      <dgm:prSet/>
      <dgm:spPr/>
      <dgm:t>
        <a:bodyPr/>
        <a:lstStyle/>
        <a:p>
          <a:endParaRPr lang="en-US"/>
        </a:p>
      </dgm:t>
    </dgm:pt>
    <dgm:pt modelId="{A217B141-367E-41CC-9627-8E0AE7E8C58D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Reform</a:t>
          </a:r>
        </a:p>
      </dgm:t>
    </dgm:pt>
    <dgm:pt modelId="{8966ED46-0475-4591-88EB-764F3F9A707D}" type="parTrans" cxnId="{ACA9C047-9C75-472F-9FA3-02CCBEC954A0}">
      <dgm:prSet/>
      <dgm:spPr/>
      <dgm:t>
        <a:bodyPr/>
        <a:lstStyle/>
        <a:p>
          <a:endParaRPr lang="en-US"/>
        </a:p>
      </dgm:t>
    </dgm:pt>
    <dgm:pt modelId="{1ADCE114-56A0-4279-A7EF-AF5E3FE78D7F}" type="sibTrans" cxnId="{ACA9C047-9C75-472F-9FA3-02CCBEC954A0}">
      <dgm:prSet/>
      <dgm:spPr/>
      <dgm:t>
        <a:bodyPr/>
        <a:lstStyle/>
        <a:p>
          <a:endParaRPr lang="en-US"/>
        </a:p>
      </dgm:t>
    </dgm:pt>
    <dgm:pt modelId="{32EADBEE-758B-4BFE-9806-0E0E264687F1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Diversify</a:t>
          </a:r>
        </a:p>
      </dgm:t>
    </dgm:pt>
    <dgm:pt modelId="{18C1EDBB-1124-46EE-9F84-C775CA0D1A33}" type="parTrans" cxnId="{D01B1D20-AE65-4974-AA9C-E3DCE7F2D1EE}">
      <dgm:prSet/>
      <dgm:spPr/>
      <dgm:t>
        <a:bodyPr/>
        <a:lstStyle/>
        <a:p>
          <a:endParaRPr lang="en-US"/>
        </a:p>
      </dgm:t>
    </dgm:pt>
    <dgm:pt modelId="{4FE6C16C-F343-4B18-BC7B-89EF053A1FF3}" type="sibTrans" cxnId="{D01B1D20-AE65-4974-AA9C-E3DCE7F2D1EE}">
      <dgm:prSet/>
      <dgm:spPr/>
      <dgm:t>
        <a:bodyPr/>
        <a:lstStyle/>
        <a:p>
          <a:endParaRPr lang="en-US"/>
        </a:p>
      </dgm:t>
    </dgm:pt>
    <dgm:pt modelId="{EBB185C7-765F-4041-B259-D15B4CA9E583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strike="sngStrike" dirty="0">
              <a:latin typeface="Franklin Gothic Medium Cond" panose="020B0606030402020204" pitchFamily="34" charset="0"/>
            </a:rPr>
            <a:t>Recognition</a:t>
          </a:r>
        </a:p>
      </dgm:t>
    </dgm:pt>
    <dgm:pt modelId="{BB38AD68-0112-4CC2-9525-3E934DC6E3D4}" type="parTrans" cxnId="{528EF264-CFC8-4ED8-A67F-8AC3DBDC13EC}">
      <dgm:prSet/>
      <dgm:spPr/>
      <dgm:t>
        <a:bodyPr/>
        <a:lstStyle/>
        <a:p>
          <a:endParaRPr lang="en-US"/>
        </a:p>
      </dgm:t>
    </dgm:pt>
    <dgm:pt modelId="{4A4115A3-470F-4F40-B1E7-32DE545A7486}" type="sibTrans" cxnId="{528EF264-CFC8-4ED8-A67F-8AC3DBDC13EC}">
      <dgm:prSet/>
      <dgm:spPr/>
      <dgm:t>
        <a:bodyPr/>
        <a:lstStyle/>
        <a:p>
          <a:endParaRPr lang="en-US"/>
        </a:p>
      </dgm:t>
    </dgm:pt>
    <dgm:pt modelId="{5D3148A7-9E21-4BCE-8950-24FF40AAF036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4000" dirty="0">
              <a:latin typeface="Franklin Gothic Medium Cond" panose="020B0606030402020204" pitchFamily="34" charset="0"/>
            </a:rPr>
            <a:t>Survey-2014 (4D)</a:t>
          </a:r>
        </a:p>
      </dgm:t>
    </dgm:pt>
    <dgm:pt modelId="{468A4240-4F86-4A39-B073-AAE7235B1864}" type="parTrans" cxnId="{5255767D-D833-47E8-8354-154BED814B1C}">
      <dgm:prSet/>
      <dgm:spPr/>
      <dgm:t>
        <a:bodyPr/>
        <a:lstStyle/>
        <a:p>
          <a:endParaRPr lang="en-US"/>
        </a:p>
      </dgm:t>
    </dgm:pt>
    <dgm:pt modelId="{32380061-31C4-46B0-BB40-8F23F35CC894}" type="sibTrans" cxnId="{5255767D-D833-47E8-8354-154BED814B1C}">
      <dgm:prSet/>
      <dgm:spPr/>
      <dgm:t>
        <a:bodyPr/>
        <a:lstStyle/>
        <a:p>
          <a:endParaRPr lang="en-US"/>
        </a:p>
      </dgm:t>
    </dgm:pt>
    <dgm:pt modelId="{7CFBA3C2-5D8F-4FBA-8791-3D2D7DD25F54}">
      <dgm:prSet custScaleY="124239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solidFill>
                <a:srgbClr val="FFC000"/>
              </a:solidFill>
              <a:latin typeface="Franklin Gothic Medium Cond" panose="020B0606030402020204" pitchFamily="34" charset="0"/>
            </a:rPr>
            <a:t>Recapitalize</a:t>
          </a:r>
        </a:p>
      </dgm:t>
    </dgm:pt>
    <dgm:pt modelId="{5EE0BD75-D8A2-4A91-9E05-A5FCC4B739E6}" type="parTrans" cxnId="{74CAC2EE-8E0E-409F-A3EF-7F9B4888CEDA}">
      <dgm:prSet/>
      <dgm:spPr/>
      <dgm:t>
        <a:bodyPr/>
        <a:lstStyle/>
        <a:p>
          <a:endParaRPr lang="en-US"/>
        </a:p>
      </dgm:t>
    </dgm:pt>
    <dgm:pt modelId="{17DBA1A5-D216-446C-8589-4E16C409CE67}" type="sibTrans" cxnId="{74CAC2EE-8E0E-409F-A3EF-7F9B4888CEDA}">
      <dgm:prSet/>
      <dgm:spPr/>
      <dgm:t>
        <a:bodyPr/>
        <a:lstStyle/>
        <a:p>
          <a:endParaRPr lang="en-US"/>
        </a:p>
      </dgm:t>
    </dgm:pt>
    <dgm:pt modelId="{D384A2DD-5FAA-4D1A-BF96-EC431D37C5CF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strike="sngStrike" dirty="0">
              <a:latin typeface="Franklin Gothic Medium Cond" panose="020B0606030402020204" pitchFamily="34" charset="0"/>
            </a:rPr>
            <a:t>Disinter</a:t>
          </a:r>
        </a:p>
      </dgm:t>
    </dgm:pt>
    <dgm:pt modelId="{8FE97B09-480D-411D-B163-AAD22862AE65}" type="parTrans" cxnId="{05CBAFAF-EBEA-4035-B3A9-989B149752FE}">
      <dgm:prSet/>
      <dgm:spPr/>
      <dgm:t>
        <a:bodyPr/>
        <a:lstStyle/>
        <a:p>
          <a:endParaRPr lang="en-US"/>
        </a:p>
      </dgm:t>
    </dgm:pt>
    <dgm:pt modelId="{85683C7F-9345-4037-83C7-E0626C14867D}" type="sibTrans" cxnId="{05CBAFAF-EBEA-4035-B3A9-989B149752FE}">
      <dgm:prSet/>
      <dgm:spPr/>
      <dgm:t>
        <a:bodyPr/>
        <a:lstStyle/>
        <a:p>
          <a:endParaRPr lang="en-US"/>
        </a:p>
      </dgm:t>
    </dgm:pt>
    <dgm:pt modelId="{DD811B23-2DB4-45BB-A035-90D03342AF30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solidFill>
                <a:srgbClr val="FFC000"/>
              </a:solidFill>
              <a:latin typeface="Franklin Gothic Medium Cond" panose="020B0606030402020204" pitchFamily="34" charset="0"/>
            </a:rPr>
            <a:t>Differentiate</a:t>
          </a:r>
        </a:p>
      </dgm:t>
    </dgm:pt>
    <dgm:pt modelId="{A7567648-2F0B-44AE-A150-FC1454966073}" type="parTrans" cxnId="{F61BBDFD-16BF-42A9-9FD2-9E9E34F72C59}">
      <dgm:prSet/>
      <dgm:spPr/>
      <dgm:t>
        <a:bodyPr/>
        <a:lstStyle/>
        <a:p>
          <a:endParaRPr lang="en-US"/>
        </a:p>
      </dgm:t>
    </dgm:pt>
    <dgm:pt modelId="{A0840FBC-73A9-4FAB-9CEA-DF26E6D4964F}" type="sibTrans" cxnId="{F61BBDFD-16BF-42A9-9FD2-9E9E34F72C59}">
      <dgm:prSet/>
      <dgm:spPr/>
      <dgm:t>
        <a:bodyPr/>
        <a:lstStyle/>
        <a:p>
          <a:endParaRPr lang="en-US"/>
        </a:p>
      </dgm:t>
    </dgm:pt>
    <dgm:pt modelId="{07171BBD-D00C-47D9-AEF2-B8C5BA7C2596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Deregulate</a:t>
          </a:r>
        </a:p>
      </dgm:t>
    </dgm:pt>
    <dgm:pt modelId="{CDAB9852-368B-4DB5-A639-31824D348A93}" type="parTrans" cxnId="{4EB86855-9D00-43F7-AEA8-7D17D4F04261}">
      <dgm:prSet/>
      <dgm:spPr/>
      <dgm:t>
        <a:bodyPr/>
        <a:lstStyle/>
        <a:p>
          <a:endParaRPr lang="en-US"/>
        </a:p>
      </dgm:t>
    </dgm:pt>
    <dgm:pt modelId="{66AB590F-DF82-47BC-AAA1-07FF21FF4CF5}" type="sibTrans" cxnId="{4EB86855-9D00-43F7-AEA8-7D17D4F04261}">
      <dgm:prSet/>
      <dgm:spPr/>
      <dgm:t>
        <a:bodyPr/>
        <a:lstStyle/>
        <a:p>
          <a:endParaRPr lang="en-US"/>
        </a:p>
      </dgm:t>
    </dgm:pt>
    <dgm:pt modelId="{A4589594-6E64-4EB8-AC7B-5FED308D654E}" type="pres">
      <dgm:prSet presAssocID="{C1C9FF9F-5228-442E-8B19-AC38F52F0BC0}" presName="diagram" presStyleCnt="0">
        <dgm:presLayoutVars>
          <dgm:dir/>
          <dgm:resizeHandles val="exact"/>
        </dgm:presLayoutVars>
      </dgm:prSet>
      <dgm:spPr/>
    </dgm:pt>
    <dgm:pt modelId="{80BE73FB-8A81-431F-85F5-EB69776AEB37}" type="pres">
      <dgm:prSet presAssocID="{C7B279EF-2958-4A98-8275-89543673656A}" presName="node" presStyleLbl="node1" presStyleIdx="0" presStyleCnt="2" custScaleY="124239">
        <dgm:presLayoutVars>
          <dgm:bulletEnabled val="1"/>
        </dgm:presLayoutVars>
      </dgm:prSet>
      <dgm:spPr/>
    </dgm:pt>
    <dgm:pt modelId="{AC1C395E-A652-4499-AE8D-79A41FC4C4C6}" type="pres">
      <dgm:prSet presAssocID="{64AD51DF-E55D-4C3E-AC36-865A2EBB8610}" presName="sibTrans" presStyleCnt="0"/>
      <dgm:spPr/>
    </dgm:pt>
    <dgm:pt modelId="{23BC1440-7B8A-4643-8BA2-6E19CCCD2F10}" type="pres">
      <dgm:prSet presAssocID="{5D3148A7-9E21-4BCE-8950-24FF40AAF036}" presName="node" presStyleLbl="node1" presStyleIdx="1" presStyleCnt="2" custScaleY="124239">
        <dgm:presLayoutVars>
          <dgm:bulletEnabled val="1"/>
        </dgm:presLayoutVars>
      </dgm:prSet>
      <dgm:spPr/>
    </dgm:pt>
  </dgm:ptLst>
  <dgm:cxnLst>
    <dgm:cxn modelId="{72288B54-2ED5-4387-BB28-D2F68A3FE2D4}" type="presOf" srcId="{32EADBEE-758B-4BFE-9806-0E0E264687F1}" destId="{23BC1440-7B8A-4643-8BA2-6E19CCCD2F10}" srcOrd="0" destOrd="3" presId="urn:microsoft.com/office/officeart/2005/8/layout/default"/>
    <dgm:cxn modelId="{F61BBDFD-16BF-42A9-9FD2-9E9E34F72C59}" srcId="{5D3148A7-9E21-4BCE-8950-24FF40AAF036}" destId="{DD811B23-2DB4-45BB-A035-90D03342AF30}" srcOrd="1" destOrd="0" parTransId="{A7567648-2F0B-44AE-A150-FC1454966073}" sibTransId="{A0840FBC-73A9-4FAB-9CEA-DF26E6D4964F}"/>
    <dgm:cxn modelId="{BD74387F-3F87-4999-94C2-9AA16D542F49}" type="presOf" srcId="{7CFBA3C2-5D8F-4FBA-8791-3D2D7DD25F54}" destId="{80BE73FB-8A81-431F-85F5-EB69776AEB37}" srcOrd="0" destOrd="3" presId="urn:microsoft.com/office/officeart/2005/8/layout/default"/>
    <dgm:cxn modelId="{8ECD9BB4-B582-4D4A-B11E-F2DEA9F5E2E6}" srcId="{C1C9FF9F-5228-442E-8B19-AC38F52F0BC0}" destId="{C7B279EF-2958-4A98-8275-89543673656A}" srcOrd="0" destOrd="0" parTransId="{D6BD005F-3C79-4A27-A68F-91465036BA13}" sibTransId="{64AD51DF-E55D-4C3E-AC36-865A2EBB8610}"/>
    <dgm:cxn modelId="{0D15A615-5745-4A66-8ADB-23D023C3A9A6}" type="presOf" srcId="{DD811B23-2DB4-45BB-A035-90D03342AF30}" destId="{23BC1440-7B8A-4643-8BA2-6E19CCCD2F10}" srcOrd="0" destOrd="2" presId="urn:microsoft.com/office/officeart/2005/8/layout/default"/>
    <dgm:cxn modelId="{2A6176AC-ABF8-4EAB-AA86-C0F72B3778D4}" srcId="{C7B279EF-2958-4A98-8275-89543673656A}" destId="{48F845B3-33EF-490E-8DA5-3D969BE61F7F}" srcOrd="1" destOrd="0" parTransId="{28ADECEC-1941-4C75-B858-AD2918E79A7E}" sibTransId="{F891CDEA-A80C-41C4-B041-57D1C14BDB86}"/>
    <dgm:cxn modelId="{05CBAFAF-EBEA-4035-B3A9-989B149752FE}" srcId="{5D3148A7-9E21-4BCE-8950-24FF40AAF036}" destId="{D384A2DD-5FAA-4D1A-BF96-EC431D37C5CF}" srcOrd="0" destOrd="0" parTransId="{8FE97B09-480D-411D-B163-AAD22862AE65}" sibTransId="{85683C7F-9345-4037-83C7-E0626C14867D}"/>
    <dgm:cxn modelId="{07C1F4D1-731D-46E6-B9EA-A61DFFB28F8D}" type="presOf" srcId="{48F845B3-33EF-490E-8DA5-3D969BE61F7F}" destId="{80BE73FB-8A81-431F-85F5-EB69776AEB37}" srcOrd="0" destOrd="2" presId="urn:microsoft.com/office/officeart/2005/8/layout/default"/>
    <dgm:cxn modelId="{972E8134-B66E-41E2-A71E-5E18E237FA10}" type="presOf" srcId="{D384A2DD-5FAA-4D1A-BF96-EC431D37C5CF}" destId="{23BC1440-7B8A-4643-8BA2-6E19CCCD2F10}" srcOrd="0" destOrd="1" presId="urn:microsoft.com/office/officeart/2005/8/layout/default"/>
    <dgm:cxn modelId="{0029F2FE-F746-4629-BC4D-93E2CEF91D8E}" type="presOf" srcId="{C7B279EF-2958-4A98-8275-89543673656A}" destId="{80BE73FB-8A81-431F-85F5-EB69776AEB37}" srcOrd="0" destOrd="0" presId="urn:microsoft.com/office/officeart/2005/8/layout/default"/>
    <dgm:cxn modelId="{4EB86855-9D00-43F7-AEA8-7D17D4F04261}" srcId="{5D3148A7-9E21-4BCE-8950-24FF40AAF036}" destId="{07171BBD-D00C-47D9-AEF2-B8C5BA7C2596}" srcOrd="3" destOrd="0" parTransId="{CDAB9852-368B-4DB5-A639-31824D348A93}" sibTransId="{66AB590F-DF82-47BC-AAA1-07FF21FF4CF5}"/>
    <dgm:cxn modelId="{7B976EBB-00FA-43F4-9C09-B5B5CE8E8CBE}" type="presOf" srcId="{EBB185C7-765F-4041-B259-D15B4CA9E583}" destId="{80BE73FB-8A81-431F-85F5-EB69776AEB37}" srcOrd="0" destOrd="1" presId="urn:microsoft.com/office/officeart/2005/8/layout/default"/>
    <dgm:cxn modelId="{85D1E5D1-617D-49E1-BFD9-CB9551C80B02}" type="presOf" srcId="{07171BBD-D00C-47D9-AEF2-B8C5BA7C2596}" destId="{23BC1440-7B8A-4643-8BA2-6E19CCCD2F10}" srcOrd="0" destOrd="4" presId="urn:microsoft.com/office/officeart/2005/8/layout/default"/>
    <dgm:cxn modelId="{ACA9C047-9C75-472F-9FA3-02CCBEC954A0}" srcId="{C7B279EF-2958-4A98-8275-89543673656A}" destId="{A217B141-367E-41CC-9627-8E0AE7E8C58D}" srcOrd="3" destOrd="0" parTransId="{8966ED46-0475-4591-88EB-764F3F9A707D}" sibTransId="{1ADCE114-56A0-4279-A7EF-AF5E3FE78D7F}"/>
    <dgm:cxn modelId="{B864BFDA-2A9A-411B-BF0E-EB0E5641CC6D}" type="presOf" srcId="{C1C9FF9F-5228-442E-8B19-AC38F52F0BC0}" destId="{A4589594-6E64-4EB8-AC7B-5FED308D654E}" srcOrd="0" destOrd="0" presId="urn:microsoft.com/office/officeart/2005/8/layout/default"/>
    <dgm:cxn modelId="{528EF264-CFC8-4ED8-A67F-8AC3DBDC13EC}" srcId="{C7B279EF-2958-4A98-8275-89543673656A}" destId="{EBB185C7-765F-4041-B259-D15B4CA9E583}" srcOrd="0" destOrd="0" parTransId="{BB38AD68-0112-4CC2-9525-3E934DC6E3D4}" sibTransId="{4A4115A3-470F-4F40-B1E7-32DE545A7486}"/>
    <dgm:cxn modelId="{5255767D-D833-47E8-8354-154BED814B1C}" srcId="{C1C9FF9F-5228-442E-8B19-AC38F52F0BC0}" destId="{5D3148A7-9E21-4BCE-8950-24FF40AAF036}" srcOrd="1" destOrd="0" parTransId="{468A4240-4F86-4A39-B073-AAE7235B1864}" sibTransId="{32380061-31C4-46B0-BB40-8F23F35CC894}"/>
    <dgm:cxn modelId="{D01B1D20-AE65-4974-AA9C-E3DCE7F2D1EE}" srcId="{5D3148A7-9E21-4BCE-8950-24FF40AAF036}" destId="{32EADBEE-758B-4BFE-9806-0E0E264687F1}" srcOrd="2" destOrd="0" parTransId="{18C1EDBB-1124-46EE-9F84-C775CA0D1A33}" sibTransId="{4FE6C16C-F343-4B18-BC7B-89EF053A1FF3}"/>
    <dgm:cxn modelId="{74CAC2EE-8E0E-409F-A3EF-7F9B4888CEDA}" srcId="{C7B279EF-2958-4A98-8275-89543673656A}" destId="{7CFBA3C2-5D8F-4FBA-8791-3D2D7DD25F54}" srcOrd="2" destOrd="0" parTransId="{5EE0BD75-D8A2-4A91-9E05-A5FCC4B739E6}" sibTransId="{17DBA1A5-D216-446C-8589-4E16C409CE67}"/>
    <dgm:cxn modelId="{9A5126D8-86B4-40A3-945D-E5941841ACEB}" type="presOf" srcId="{5D3148A7-9E21-4BCE-8950-24FF40AAF036}" destId="{23BC1440-7B8A-4643-8BA2-6E19CCCD2F10}" srcOrd="0" destOrd="0" presId="urn:microsoft.com/office/officeart/2005/8/layout/default"/>
    <dgm:cxn modelId="{8E5C703B-D053-413C-A7AE-A119A9EC1814}" type="presOf" srcId="{A217B141-367E-41CC-9627-8E0AE7E8C58D}" destId="{80BE73FB-8A81-431F-85F5-EB69776AEB37}" srcOrd="0" destOrd="4" presId="urn:microsoft.com/office/officeart/2005/8/layout/default"/>
    <dgm:cxn modelId="{8E5B1A64-47AF-4FF1-ACCD-3B0DC88363EB}" type="presParOf" srcId="{A4589594-6E64-4EB8-AC7B-5FED308D654E}" destId="{80BE73FB-8A81-431F-85F5-EB69776AEB37}" srcOrd="0" destOrd="0" presId="urn:microsoft.com/office/officeart/2005/8/layout/default"/>
    <dgm:cxn modelId="{5798B24D-BB60-4085-ACFB-DDC509991BA7}" type="presParOf" srcId="{A4589594-6E64-4EB8-AC7B-5FED308D654E}" destId="{AC1C395E-A652-4499-AE8D-79A41FC4C4C6}" srcOrd="1" destOrd="0" presId="urn:microsoft.com/office/officeart/2005/8/layout/default"/>
    <dgm:cxn modelId="{04542DC0-EC0C-41C4-AD74-169997523428}" type="presParOf" srcId="{A4589594-6E64-4EB8-AC7B-5FED308D654E}" destId="{23BC1440-7B8A-4643-8BA2-6E19CCCD2F1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1A6A62-E03D-4D01-B34C-2F45C6B4FF85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BC1A93-23E8-4A48-B57D-8C26442D902D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V2C6: Industrial, Corporate, and Infrastructure Performance</a:t>
          </a:r>
        </a:p>
      </dgm:t>
    </dgm:pt>
    <dgm:pt modelId="{C865AC5C-69CE-4700-87B1-CEF24BCCCE99}" type="parTrans" cxnId="{CE33992D-9123-4D47-A853-C1080208FBC7}">
      <dgm:prSet/>
      <dgm:spPr/>
      <dgm:t>
        <a:bodyPr/>
        <a:lstStyle/>
        <a:p>
          <a:endParaRPr lang="en-US"/>
        </a:p>
      </dgm:t>
    </dgm:pt>
    <dgm:pt modelId="{BEFC44BB-A2F3-46D5-99D6-A88DB68547C2}" type="sibTrans" cxnId="{CE33992D-9123-4D47-A853-C1080208FBC7}">
      <dgm:prSet/>
      <dgm:spPr/>
      <dgm:t>
        <a:bodyPr/>
        <a:lstStyle/>
        <a:p>
          <a:endParaRPr lang="en-US"/>
        </a:p>
      </dgm:t>
    </dgm:pt>
    <dgm:pt modelId="{806FFD60-992E-453C-85E1-255F2E1E3C7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Obs. on make in India, Startup &amp; </a:t>
          </a:r>
          <a:r>
            <a:rPr lang="en-US" dirty="0" err="1">
              <a:latin typeface="Franklin Gothic Medium Cond" panose="020B0606030402020204" pitchFamily="34" charset="0"/>
            </a:rPr>
            <a:t>labour</a:t>
          </a:r>
          <a:r>
            <a:rPr lang="en-US" dirty="0">
              <a:latin typeface="Franklin Gothic Medium Cond" panose="020B0606030402020204" pitchFamily="34" charset="0"/>
            </a:rPr>
            <a:t> reforms done, Smart cities etc.</a:t>
          </a:r>
        </a:p>
      </dgm:t>
    </dgm:pt>
    <dgm:pt modelId="{516A44CC-8B7D-431A-922C-CF24ECCB8122}" type="parTrans" cxnId="{06957483-CEBD-4249-97F6-D94E9B043F4B}">
      <dgm:prSet/>
      <dgm:spPr/>
      <dgm:t>
        <a:bodyPr/>
        <a:lstStyle/>
        <a:p>
          <a:endParaRPr lang="en-US"/>
        </a:p>
      </dgm:t>
    </dgm:pt>
    <dgm:pt modelId="{14988CA0-2386-49CD-9872-BBA957BA3F03}" type="sibTrans" cxnId="{06957483-CEBD-4249-97F6-D94E9B043F4B}">
      <dgm:prSet/>
      <dgm:spPr/>
      <dgm:t>
        <a:bodyPr/>
        <a:lstStyle/>
        <a:p>
          <a:endParaRPr lang="en-US"/>
        </a:p>
      </dgm:t>
    </dgm:pt>
    <dgm:pt modelId="{26708A8E-BA44-431D-9183-80407A80ACB8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V2C7: Services Sector</a:t>
          </a:r>
        </a:p>
      </dgm:t>
    </dgm:pt>
    <dgm:pt modelId="{93601DB4-CFDF-4A8A-9629-9F6821879745}" type="parTrans" cxnId="{32F51838-52FE-4123-B750-B675FB5EC6A5}">
      <dgm:prSet/>
      <dgm:spPr/>
      <dgm:t>
        <a:bodyPr/>
        <a:lstStyle/>
        <a:p>
          <a:endParaRPr lang="en-US"/>
        </a:p>
      </dgm:t>
    </dgm:pt>
    <dgm:pt modelId="{B60F23BE-8C89-402F-92AE-2F092D70B8FB}" type="sibTrans" cxnId="{32F51838-52FE-4123-B750-B675FB5EC6A5}">
      <dgm:prSet/>
      <dgm:spPr/>
      <dgm:t>
        <a:bodyPr/>
        <a:lstStyle/>
        <a:p>
          <a:endParaRPr lang="en-US"/>
        </a:p>
      </dgm:t>
    </dgm:pt>
    <dgm:pt modelId="{E6A24620-CFAC-42D5-B9F0-23654CBBE624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Gives lot of jobs &amp; FDI, obs. on individual sectors</a:t>
          </a:r>
        </a:p>
      </dgm:t>
    </dgm:pt>
    <dgm:pt modelId="{CDEDB725-EACF-4BF9-AE36-5E4294624F77}" type="parTrans" cxnId="{4AE47A89-53D6-4340-80F2-FDC45DE396F0}">
      <dgm:prSet/>
      <dgm:spPr/>
      <dgm:t>
        <a:bodyPr/>
        <a:lstStyle/>
        <a:p>
          <a:endParaRPr lang="en-US"/>
        </a:p>
      </dgm:t>
    </dgm:pt>
    <dgm:pt modelId="{8DF3D132-EA3A-4F6B-BBE6-08E58C1F5A99}" type="sibTrans" cxnId="{4AE47A89-53D6-4340-80F2-FDC45DE396F0}">
      <dgm:prSet/>
      <dgm:spPr/>
      <dgm:t>
        <a:bodyPr/>
        <a:lstStyle/>
        <a:p>
          <a:endParaRPr lang="en-US"/>
        </a:p>
      </dgm:t>
    </dgm:pt>
    <dgm:pt modelId="{07517D7E-8BB7-4D90-93BC-FD04FAF5889C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V2C8: Climate Change and Sustainable Development</a:t>
          </a:r>
        </a:p>
      </dgm:t>
    </dgm:pt>
    <dgm:pt modelId="{1A5337E3-B3B6-4679-905C-5DF5C516BD0B}" type="parTrans" cxnId="{24011089-EC74-46C0-9622-68BF1BFA5CB4}">
      <dgm:prSet/>
      <dgm:spPr/>
      <dgm:t>
        <a:bodyPr/>
        <a:lstStyle/>
        <a:p>
          <a:endParaRPr lang="en-US"/>
        </a:p>
      </dgm:t>
    </dgm:pt>
    <dgm:pt modelId="{E8807B17-D733-4B85-B56C-BF77EC2401EA}" type="sibTrans" cxnId="{24011089-EC74-46C0-9622-68BF1BFA5CB4}">
      <dgm:prSet/>
      <dgm:spPr/>
      <dgm:t>
        <a:bodyPr/>
        <a:lstStyle/>
        <a:p>
          <a:endParaRPr lang="en-US"/>
        </a:p>
      </dgm:t>
    </dgm:pt>
    <dgm:pt modelId="{F0B15E27-7CCE-490E-9204-DB1F5055E43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Need truckload of $$ for Paris, SDG</a:t>
          </a:r>
        </a:p>
      </dgm:t>
    </dgm:pt>
    <dgm:pt modelId="{EEF1184D-D196-438D-85E4-07E86520CC61}" type="parTrans" cxnId="{F48544E4-6FDB-4D58-AFDF-B134E194470A}">
      <dgm:prSet/>
      <dgm:spPr/>
      <dgm:t>
        <a:bodyPr/>
        <a:lstStyle/>
        <a:p>
          <a:endParaRPr lang="en-US"/>
        </a:p>
      </dgm:t>
    </dgm:pt>
    <dgm:pt modelId="{28F69B23-6DF0-4055-8139-3C5E6A1E39FA}" type="sibTrans" cxnId="{F48544E4-6FDB-4D58-AFDF-B134E194470A}">
      <dgm:prSet/>
      <dgm:spPr/>
      <dgm:t>
        <a:bodyPr/>
        <a:lstStyle/>
        <a:p>
          <a:endParaRPr lang="en-US"/>
        </a:p>
      </dgm:t>
    </dgm:pt>
    <dgm:pt modelId="{2D5492DD-AB95-4E3C-81CC-90FBA1BC6C6E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V2C9: Social Infra., Employment and Human Development</a:t>
          </a:r>
        </a:p>
      </dgm:t>
    </dgm:pt>
    <dgm:pt modelId="{D07FE26C-56C0-40B8-A625-D69F4395357B}" type="parTrans" cxnId="{20D3D675-3FC3-44CC-95B5-A1E09D7AA849}">
      <dgm:prSet/>
      <dgm:spPr/>
      <dgm:t>
        <a:bodyPr/>
        <a:lstStyle/>
        <a:p>
          <a:endParaRPr lang="en-US"/>
        </a:p>
      </dgm:t>
    </dgm:pt>
    <dgm:pt modelId="{17F5C093-E96D-4CD8-959F-BDDFFD568C34}" type="sibTrans" cxnId="{20D3D675-3FC3-44CC-95B5-A1E09D7AA849}">
      <dgm:prSet/>
      <dgm:spPr/>
      <dgm:t>
        <a:bodyPr/>
        <a:lstStyle/>
        <a:p>
          <a:endParaRPr lang="en-US"/>
        </a:p>
      </dgm:t>
    </dgm:pt>
    <dgm:pt modelId="{56FE9086-B4EB-4E3C-8815-B50ACCA3025A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Schools still bogus; list of </a:t>
          </a:r>
          <a:r>
            <a:rPr lang="en-US" dirty="0" err="1">
              <a:latin typeface="Franklin Gothic Medium Cond" panose="020B0606030402020204" pitchFamily="34" charset="0"/>
            </a:rPr>
            <a:t>labour</a:t>
          </a:r>
          <a:r>
            <a:rPr lang="en-US" dirty="0">
              <a:latin typeface="Franklin Gothic Medium Cond" panose="020B0606030402020204" pitchFamily="34" charset="0"/>
            </a:rPr>
            <a:t> reforms done; poverty-HDI data improve service delivery, use DBT</a:t>
          </a:r>
        </a:p>
      </dgm:t>
    </dgm:pt>
    <dgm:pt modelId="{469AA37E-D2AC-4F41-A760-C7AA15884B3E}" type="parTrans" cxnId="{79E4FC63-1E56-4E73-9479-6CC2AA3BDB95}">
      <dgm:prSet/>
      <dgm:spPr/>
      <dgm:t>
        <a:bodyPr/>
        <a:lstStyle/>
        <a:p>
          <a:endParaRPr lang="en-US"/>
        </a:p>
      </dgm:t>
    </dgm:pt>
    <dgm:pt modelId="{91937F21-ECAD-4A25-A4D1-6AF750179EE2}" type="sibTrans" cxnId="{79E4FC63-1E56-4E73-9479-6CC2AA3BDB95}">
      <dgm:prSet/>
      <dgm:spPr/>
      <dgm:t>
        <a:bodyPr/>
        <a:lstStyle/>
        <a:p>
          <a:endParaRPr lang="en-US"/>
        </a:p>
      </dgm:t>
    </dgm:pt>
    <dgm:pt modelId="{B54C19A7-732B-4C04-AA54-A9DC67A38A7A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Energy production</a:t>
          </a:r>
        </a:p>
      </dgm:t>
    </dgm:pt>
    <dgm:pt modelId="{554AC8A4-C302-4DBC-AB78-127C947ABD98}" type="parTrans" cxnId="{F52C6475-7481-4F62-8804-A973B4DA8748}">
      <dgm:prSet/>
      <dgm:spPr/>
      <dgm:t>
        <a:bodyPr/>
        <a:lstStyle/>
        <a:p>
          <a:endParaRPr lang="en-US"/>
        </a:p>
      </dgm:t>
    </dgm:pt>
    <dgm:pt modelId="{B263172C-0463-4E18-8CD8-5B49D2D21F27}" type="sibTrans" cxnId="{F52C6475-7481-4F62-8804-A973B4DA8748}">
      <dgm:prSet/>
      <dgm:spPr/>
      <dgm:t>
        <a:bodyPr/>
        <a:lstStyle/>
        <a:p>
          <a:endParaRPr lang="en-US"/>
        </a:p>
      </dgm:t>
    </dgm:pt>
    <dgm:pt modelId="{A961E86E-DD16-4507-BF7F-6185C46DDA41}" type="pres">
      <dgm:prSet presAssocID="{791A6A62-E03D-4D01-B34C-2F45C6B4FF85}" presName="linear" presStyleCnt="0">
        <dgm:presLayoutVars>
          <dgm:dir/>
          <dgm:resizeHandles val="exact"/>
        </dgm:presLayoutVars>
      </dgm:prSet>
      <dgm:spPr/>
    </dgm:pt>
    <dgm:pt modelId="{8BFA7A1E-9E78-44BB-9EF4-6A043D75577C}" type="pres">
      <dgm:prSet presAssocID="{E2BC1A93-23E8-4A48-B57D-8C26442D902D}" presName="comp" presStyleCnt="0"/>
      <dgm:spPr/>
    </dgm:pt>
    <dgm:pt modelId="{A5A020B0-F915-446F-8401-B807E0FB31B0}" type="pres">
      <dgm:prSet presAssocID="{E2BC1A93-23E8-4A48-B57D-8C26442D902D}" presName="box" presStyleLbl="node1" presStyleIdx="0" presStyleCnt="4"/>
      <dgm:spPr/>
    </dgm:pt>
    <dgm:pt modelId="{AAC13962-BA29-42A3-9E2B-15FA4AD1984C}" type="pres">
      <dgm:prSet presAssocID="{E2BC1A93-23E8-4A48-B57D-8C26442D902D}" presName="img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BE11D53-3226-4DF1-A63D-2E4CBB9522D2}" type="pres">
      <dgm:prSet presAssocID="{E2BC1A93-23E8-4A48-B57D-8C26442D902D}" presName="text" presStyleLbl="node1" presStyleIdx="0" presStyleCnt="4">
        <dgm:presLayoutVars>
          <dgm:bulletEnabled val="1"/>
        </dgm:presLayoutVars>
      </dgm:prSet>
      <dgm:spPr/>
    </dgm:pt>
    <dgm:pt modelId="{7FB829FC-C1F6-45F7-B07C-48505941ADF3}" type="pres">
      <dgm:prSet presAssocID="{BEFC44BB-A2F3-46D5-99D6-A88DB68547C2}" presName="spacer" presStyleCnt="0"/>
      <dgm:spPr/>
    </dgm:pt>
    <dgm:pt modelId="{1BA80BB1-8857-4C05-9C25-88299625CA9D}" type="pres">
      <dgm:prSet presAssocID="{26708A8E-BA44-431D-9183-80407A80ACB8}" presName="comp" presStyleCnt="0"/>
      <dgm:spPr/>
    </dgm:pt>
    <dgm:pt modelId="{7065D1B5-2020-47B5-949B-5BAA1934CF5B}" type="pres">
      <dgm:prSet presAssocID="{26708A8E-BA44-431D-9183-80407A80ACB8}" presName="box" presStyleLbl="node1" presStyleIdx="1" presStyleCnt="4" custLinFactNeighborX="618" custLinFactNeighborY="2727"/>
      <dgm:spPr/>
    </dgm:pt>
    <dgm:pt modelId="{98315B91-F861-4ED5-938B-AA2DCFD31349}" type="pres">
      <dgm:prSet presAssocID="{26708A8E-BA44-431D-9183-80407A80ACB8}" presName="img" presStyleLbl="fgImgPlace1" presStyleIdx="1" presStyleCnt="4" custScaleX="8705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3E9C9EB-974E-4CC0-A114-7857F454F396}" type="pres">
      <dgm:prSet presAssocID="{26708A8E-BA44-431D-9183-80407A80ACB8}" presName="text" presStyleLbl="node1" presStyleIdx="1" presStyleCnt="4">
        <dgm:presLayoutVars>
          <dgm:bulletEnabled val="1"/>
        </dgm:presLayoutVars>
      </dgm:prSet>
      <dgm:spPr/>
    </dgm:pt>
    <dgm:pt modelId="{372B88BE-8BE3-4937-9DA3-E7DA2A82A25C}" type="pres">
      <dgm:prSet presAssocID="{B60F23BE-8C89-402F-92AE-2F092D70B8FB}" presName="spacer" presStyleCnt="0"/>
      <dgm:spPr/>
    </dgm:pt>
    <dgm:pt modelId="{9A18DEFA-6ADC-42E8-B209-0354BCBA16EE}" type="pres">
      <dgm:prSet presAssocID="{07517D7E-8BB7-4D90-93BC-FD04FAF5889C}" presName="comp" presStyleCnt="0"/>
      <dgm:spPr/>
    </dgm:pt>
    <dgm:pt modelId="{E36DBE98-B463-4457-9E67-3F6B99A86B22}" type="pres">
      <dgm:prSet presAssocID="{07517D7E-8BB7-4D90-93BC-FD04FAF5889C}" presName="box" presStyleLbl="node1" presStyleIdx="2" presStyleCnt="4"/>
      <dgm:spPr/>
    </dgm:pt>
    <dgm:pt modelId="{C16C9B47-2FA7-4961-857B-1A10E5EB8FB3}" type="pres">
      <dgm:prSet presAssocID="{07517D7E-8BB7-4D90-93BC-FD04FAF5889C}" presName="img" presStyleLbl="fgImgPlace1" presStyleIdx="2" presStyleCnt="4" custScaleX="7936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7AD2CD86-A7A8-4E37-BDB5-363A961EB964}" type="pres">
      <dgm:prSet presAssocID="{07517D7E-8BB7-4D90-93BC-FD04FAF5889C}" presName="text" presStyleLbl="node1" presStyleIdx="2" presStyleCnt="4">
        <dgm:presLayoutVars>
          <dgm:bulletEnabled val="1"/>
        </dgm:presLayoutVars>
      </dgm:prSet>
      <dgm:spPr/>
    </dgm:pt>
    <dgm:pt modelId="{4E38222A-0177-419D-A0EB-A3EB65A225E1}" type="pres">
      <dgm:prSet presAssocID="{E8807B17-D733-4B85-B56C-BF77EC2401EA}" presName="spacer" presStyleCnt="0"/>
      <dgm:spPr/>
    </dgm:pt>
    <dgm:pt modelId="{69203A8C-8BB8-4E76-91CE-4A37A83F2726}" type="pres">
      <dgm:prSet presAssocID="{2D5492DD-AB95-4E3C-81CC-90FBA1BC6C6E}" presName="comp" presStyleCnt="0"/>
      <dgm:spPr/>
    </dgm:pt>
    <dgm:pt modelId="{463CA753-A199-443A-B284-3F9CFBF25014}" type="pres">
      <dgm:prSet presAssocID="{2D5492DD-AB95-4E3C-81CC-90FBA1BC6C6E}" presName="box" presStyleLbl="node1" presStyleIdx="3" presStyleCnt="4"/>
      <dgm:spPr/>
    </dgm:pt>
    <dgm:pt modelId="{9B60BF54-6B3A-48C7-8A14-F0E4ED5CAEF0}" type="pres">
      <dgm:prSet presAssocID="{2D5492DD-AB95-4E3C-81CC-90FBA1BC6C6E}" presName="img" presStyleLbl="fgImgPlace1" presStyleIdx="3" presStyleCnt="4" custLinFactNeighborY="2556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7162AC38-EE51-442F-BC93-4E193A283F18}" type="pres">
      <dgm:prSet presAssocID="{2D5492DD-AB95-4E3C-81CC-90FBA1BC6C6E}" presName="text" presStyleLbl="node1" presStyleIdx="3" presStyleCnt="4">
        <dgm:presLayoutVars>
          <dgm:bulletEnabled val="1"/>
        </dgm:presLayoutVars>
      </dgm:prSet>
      <dgm:spPr/>
    </dgm:pt>
  </dgm:ptLst>
  <dgm:cxnLst>
    <dgm:cxn modelId="{8F42F4A5-DEB8-4F59-9E50-77C90C32FF03}" type="presOf" srcId="{B54C19A7-732B-4C04-AA54-A9DC67A38A7A}" destId="{E36DBE98-B463-4457-9E67-3F6B99A86B22}" srcOrd="0" destOrd="1" presId="urn:microsoft.com/office/officeart/2005/8/layout/vList4"/>
    <dgm:cxn modelId="{0BAABE25-88E9-49A0-951A-4836AEEC051C}" type="presOf" srcId="{56FE9086-B4EB-4E3C-8815-B50ACCA3025A}" destId="{463CA753-A199-443A-B284-3F9CFBF25014}" srcOrd="0" destOrd="1" presId="urn:microsoft.com/office/officeart/2005/8/layout/vList4"/>
    <dgm:cxn modelId="{7E4EF151-41CA-4673-9778-415868F2BB19}" type="presOf" srcId="{26708A8E-BA44-431D-9183-80407A80ACB8}" destId="{7065D1B5-2020-47B5-949B-5BAA1934CF5B}" srcOrd="0" destOrd="0" presId="urn:microsoft.com/office/officeart/2005/8/layout/vList4"/>
    <dgm:cxn modelId="{2B3A2F23-4D00-489E-B4BA-F8E0785B4E93}" type="presOf" srcId="{F0B15E27-7CCE-490E-9204-DB1F5055E43F}" destId="{E36DBE98-B463-4457-9E67-3F6B99A86B22}" srcOrd="0" destOrd="2" presId="urn:microsoft.com/office/officeart/2005/8/layout/vList4"/>
    <dgm:cxn modelId="{32085329-7686-4F1D-8EC5-5F7ED3CB1D11}" type="presOf" srcId="{2D5492DD-AB95-4E3C-81CC-90FBA1BC6C6E}" destId="{463CA753-A199-443A-B284-3F9CFBF25014}" srcOrd="0" destOrd="0" presId="urn:microsoft.com/office/officeart/2005/8/layout/vList4"/>
    <dgm:cxn modelId="{32F51838-52FE-4123-B750-B675FB5EC6A5}" srcId="{791A6A62-E03D-4D01-B34C-2F45C6B4FF85}" destId="{26708A8E-BA44-431D-9183-80407A80ACB8}" srcOrd="1" destOrd="0" parTransId="{93601DB4-CFDF-4A8A-9629-9F6821879745}" sibTransId="{B60F23BE-8C89-402F-92AE-2F092D70B8FB}"/>
    <dgm:cxn modelId="{F52C6475-7481-4F62-8804-A973B4DA8748}" srcId="{07517D7E-8BB7-4D90-93BC-FD04FAF5889C}" destId="{B54C19A7-732B-4C04-AA54-A9DC67A38A7A}" srcOrd="0" destOrd="0" parTransId="{554AC8A4-C302-4DBC-AB78-127C947ABD98}" sibTransId="{B263172C-0463-4E18-8CD8-5B49D2D21F27}"/>
    <dgm:cxn modelId="{780D4524-DADC-4836-8C5B-444F9A57E0DB}" type="presOf" srcId="{56FE9086-B4EB-4E3C-8815-B50ACCA3025A}" destId="{7162AC38-EE51-442F-BC93-4E193A283F18}" srcOrd="1" destOrd="1" presId="urn:microsoft.com/office/officeart/2005/8/layout/vList4"/>
    <dgm:cxn modelId="{0A807684-9950-429B-9AC7-DF224E97FE5B}" type="presOf" srcId="{806FFD60-992E-453C-85E1-255F2E1E3C75}" destId="{A5A020B0-F915-446F-8401-B807E0FB31B0}" srcOrd="0" destOrd="1" presId="urn:microsoft.com/office/officeart/2005/8/layout/vList4"/>
    <dgm:cxn modelId="{1259E66D-9F7C-4A27-9FEC-18DCBC1632F9}" type="presOf" srcId="{E2BC1A93-23E8-4A48-B57D-8C26442D902D}" destId="{BBE11D53-3226-4DF1-A63D-2E4CBB9522D2}" srcOrd="1" destOrd="0" presId="urn:microsoft.com/office/officeart/2005/8/layout/vList4"/>
    <dgm:cxn modelId="{79E4FC63-1E56-4E73-9479-6CC2AA3BDB95}" srcId="{2D5492DD-AB95-4E3C-81CC-90FBA1BC6C6E}" destId="{56FE9086-B4EB-4E3C-8815-B50ACCA3025A}" srcOrd="0" destOrd="0" parTransId="{469AA37E-D2AC-4F41-A760-C7AA15884B3E}" sibTransId="{91937F21-ECAD-4A25-A4D1-6AF750179EE2}"/>
    <dgm:cxn modelId="{AC96B0A4-750D-4822-A96A-3766C083E988}" type="presOf" srcId="{E6A24620-CFAC-42D5-B9F0-23654CBBE624}" destId="{7065D1B5-2020-47B5-949B-5BAA1934CF5B}" srcOrd="0" destOrd="1" presId="urn:microsoft.com/office/officeart/2005/8/layout/vList4"/>
    <dgm:cxn modelId="{06957483-CEBD-4249-97F6-D94E9B043F4B}" srcId="{E2BC1A93-23E8-4A48-B57D-8C26442D902D}" destId="{806FFD60-992E-453C-85E1-255F2E1E3C75}" srcOrd="0" destOrd="0" parTransId="{516A44CC-8B7D-431A-922C-CF24ECCB8122}" sibTransId="{14988CA0-2386-49CD-9872-BBA957BA3F03}"/>
    <dgm:cxn modelId="{E9D22AEA-A750-4C9D-891A-995981E2AF4D}" type="presOf" srcId="{B54C19A7-732B-4C04-AA54-A9DC67A38A7A}" destId="{7AD2CD86-A7A8-4E37-BDB5-363A961EB964}" srcOrd="1" destOrd="1" presId="urn:microsoft.com/office/officeart/2005/8/layout/vList4"/>
    <dgm:cxn modelId="{762706D5-3AB2-49D6-BDDF-C0028A242ECD}" type="presOf" srcId="{F0B15E27-7CCE-490E-9204-DB1F5055E43F}" destId="{7AD2CD86-A7A8-4E37-BDB5-363A961EB964}" srcOrd="1" destOrd="2" presId="urn:microsoft.com/office/officeart/2005/8/layout/vList4"/>
    <dgm:cxn modelId="{20D3D675-3FC3-44CC-95B5-A1E09D7AA849}" srcId="{791A6A62-E03D-4D01-B34C-2F45C6B4FF85}" destId="{2D5492DD-AB95-4E3C-81CC-90FBA1BC6C6E}" srcOrd="3" destOrd="0" parTransId="{D07FE26C-56C0-40B8-A625-D69F4395357B}" sibTransId="{17F5C093-E96D-4CD8-959F-BDDFFD568C34}"/>
    <dgm:cxn modelId="{21B92FD0-F8CA-4DB2-8166-782FDE3C7FF3}" type="presOf" srcId="{E6A24620-CFAC-42D5-B9F0-23654CBBE624}" destId="{93E9C9EB-974E-4CC0-A114-7857F454F396}" srcOrd="1" destOrd="1" presId="urn:microsoft.com/office/officeart/2005/8/layout/vList4"/>
    <dgm:cxn modelId="{A524291C-940E-48E5-B995-9C0FEB9A72D8}" type="presOf" srcId="{26708A8E-BA44-431D-9183-80407A80ACB8}" destId="{93E9C9EB-974E-4CC0-A114-7857F454F396}" srcOrd="1" destOrd="0" presId="urn:microsoft.com/office/officeart/2005/8/layout/vList4"/>
    <dgm:cxn modelId="{FCCF0AE1-1E0D-4584-AB09-5D7FCA1C87A4}" type="presOf" srcId="{07517D7E-8BB7-4D90-93BC-FD04FAF5889C}" destId="{7AD2CD86-A7A8-4E37-BDB5-363A961EB964}" srcOrd="1" destOrd="0" presId="urn:microsoft.com/office/officeart/2005/8/layout/vList4"/>
    <dgm:cxn modelId="{2108FAD4-103F-4764-9A0A-ECE7C8BF8CF7}" type="presOf" srcId="{791A6A62-E03D-4D01-B34C-2F45C6B4FF85}" destId="{A961E86E-DD16-4507-BF7F-6185C46DDA41}" srcOrd="0" destOrd="0" presId="urn:microsoft.com/office/officeart/2005/8/layout/vList4"/>
    <dgm:cxn modelId="{903B4A8C-B796-4470-B2E1-F1C1ACD8A0D3}" type="presOf" srcId="{07517D7E-8BB7-4D90-93BC-FD04FAF5889C}" destId="{E36DBE98-B463-4457-9E67-3F6B99A86B22}" srcOrd="0" destOrd="0" presId="urn:microsoft.com/office/officeart/2005/8/layout/vList4"/>
    <dgm:cxn modelId="{F02546B9-5EC1-42FE-B91A-AA22D27B62DD}" type="presOf" srcId="{E2BC1A93-23E8-4A48-B57D-8C26442D902D}" destId="{A5A020B0-F915-446F-8401-B807E0FB31B0}" srcOrd="0" destOrd="0" presId="urn:microsoft.com/office/officeart/2005/8/layout/vList4"/>
    <dgm:cxn modelId="{F02D4EE3-AAC0-4646-BC2D-4324C65A5384}" type="presOf" srcId="{806FFD60-992E-453C-85E1-255F2E1E3C75}" destId="{BBE11D53-3226-4DF1-A63D-2E4CBB9522D2}" srcOrd="1" destOrd="1" presId="urn:microsoft.com/office/officeart/2005/8/layout/vList4"/>
    <dgm:cxn modelId="{F48544E4-6FDB-4D58-AFDF-B134E194470A}" srcId="{07517D7E-8BB7-4D90-93BC-FD04FAF5889C}" destId="{F0B15E27-7CCE-490E-9204-DB1F5055E43F}" srcOrd="1" destOrd="0" parTransId="{EEF1184D-D196-438D-85E4-07E86520CC61}" sibTransId="{28F69B23-6DF0-4055-8139-3C5E6A1E39FA}"/>
    <dgm:cxn modelId="{24011089-EC74-46C0-9622-68BF1BFA5CB4}" srcId="{791A6A62-E03D-4D01-B34C-2F45C6B4FF85}" destId="{07517D7E-8BB7-4D90-93BC-FD04FAF5889C}" srcOrd="2" destOrd="0" parTransId="{1A5337E3-B3B6-4679-905C-5DF5C516BD0B}" sibTransId="{E8807B17-D733-4B85-B56C-BF77EC2401EA}"/>
    <dgm:cxn modelId="{4AE47A89-53D6-4340-80F2-FDC45DE396F0}" srcId="{26708A8E-BA44-431D-9183-80407A80ACB8}" destId="{E6A24620-CFAC-42D5-B9F0-23654CBBE624}" srcOrd="0" destOrd="0" parTransId="{CDEDB725-EACF-4BF9-AE36-5E4294624F77}" sibTransId="{8DF3D132-EA3A-4F6B-BBE6-08E58C1F5A99}"/>
    <dgm:cxn modelId="{61F9DDA5-00E4-4793-81B4-1805E417FFAC}" type="presOf" srcId="{2D5492DD-AB95-4E3C-81CC-90FBA1BC6C6E}" destId="{7162AC38-EE51-442F-BC93-4E193A283F18}" srcOrd="1" destOrd="0" presId="urn:microsoft.com/office/officeart/2005/8/layout/vList4"/>
    <dgm:cxn modelId="{CE33992D-9123-4D47-A853-C1080208FBC7}" srcId="{791A6A62-E03D-4D01-B34C-2F45C6B4FF85}" destId="{E2BC1A93-23E8-4A48-B57D-8C26442D902D}" srcOrd="0" destOrd="0" parTransId="{C865AC5C-69CE-4700-87B1-CEF24BCCCE99}" sibTransId="{BEFC44BB-A2F3-46D5-99D6-A88DB68547C2}"/>
    <dgm:cxn modelId="{469CF9C2-434D-45B3-9DF8-80CB31EF05E0}" type="presParOf" srcId="{A961E86E-DD16-4507-BF7F-6185C46DDA41}" destId="{8BFA7A1E-9E78-44BB-9EF4-6A043D75577C}" srcOrd="0" destOrd="0" presId="urn:microsoft.com/office/officeart/2005/8/layout/vList4"/>
    <dgm:cxn modelId="{8896ADF6-9BBB-49A6-B72F-F26E4918203A}" type="presParOf" srcId="{8BFA7A1E-9E78-44BB-9EF4-6A043D75577C}" destId="{A5A020B0-F915-446F-8401-B807E0FB31B0}" srcOrd="0" destOrd="0" presId="urn:microsoft.com/office/officeart/2005/8/layout/vList4"/>
    <dgm:cxn modelId="{9679869A-9853-48AF-B66D-C96C7B6B494F}" type="presParOf" srcId="{8BFA7A1E-9E78-44BB-9EF4-6A043D75577C}" destId="{AAC13962-BA29-42A3-9E2B-15FA4AD1984C}" srcOrd="1" destOrd="0" presId="urn:microsoft.com/office/officeart/2005/8/layout/vList4"/>
    <dgm:cxn modelId="{4BE50CD9-D723-468F-8F1B-B02BD30BD996}" type="presParOf" srcId="{8BFA7A1E-9E78-44BB-9EF4-6A043D75577C}" destId="{BBE11D53-3226-4DF1-A63D-2E4CBB9522D2}" srcOrd="2" destOrd="0" presId="urn:microsoft.com/office/officeart/2005/8/layout/vList4"/>
    <dgm:cxn modelId="{78A88AB5-5B90-4C11-81D5-A2776A677898}" type="presParOf" srcId="{A961E86E-DD16-4507-BF7F-6185C46DDA41}" destId="{7FB829FC-C1F6-45F7-B07C-48505941ADF3}" srcOrd="1" destOrd="0" presId="urn:microsoft.com/office/officeart/2005/8/layout/vList4"/>
    <dgm:cxn modelId="{EF63D2F3-8A5E-4711-8DFB-BC3B7810D708}" type="presParOf" srcId="{A961E86E-DD16-4507-BF7F-6185C46DDA41}" destId="{1BA80BB1-8857-4C05-9C25-88299625CA9D}" srcOrd="2" destOrd="0" presId="urn:microsoft.com/office/officeart/2005/8/layout/vList4"/>
    <dgm:cxn modelId="{5E684D9F-8741-4B4C-B6B7-D08207C21827}" type="presParOf" srcId="{1BA80BB1-8857-4C05-9C25-88299625CA9D}" destId="{7065D1B5-2020-47B5-949B-5BAA1934CF5B}" srcOrd="0" destOrd="0" presId="urn:microsoft.com/office/officeart/2005/8/layout/vList4"/>
    <dgm:cxn modelId="{BA88F820-1ADA-41C4-AB33-099113A94285}" type="presParOf" srcId="{1BA80BB1-8857-4C05-9C25-88299625CA9D}" destId="{98315B91-F861-4ED5-938B-AA2DCFD31349}" srcOrd="1" destOrd="0" presId="urn:microsoft.com/office/officeart/2005/8/layout/vList4"/>
    <dgm:cxn modelId="{FE7BAB83-D206-4EA7-B581-EABCA05D7C6E}" type="presParOf" srcId="{1BA80BB1-8857-4C05-9C25-88299625CA9D}" destId="{93E9C9EB-974E-4CC0-A114-7857F454F396}" srcOrd="2" destOrd="0" presId="urn:microsoft.com/office/officeart/2005/8/layout/vList4"/>
    <dgm:cxn modelId="{5351833F-8774-407A-8B82-A6E63882FBEF}" type="presParOf" srcId="{A961E86E-DD16-4507-BF7F-6185C46DDA41}" destId="{372B88BE-8BE3-4937-9DA3-E7DA2A82A25C}" srcOrd="3" destOrd="0" presId="urn:microsoft.com/office/officeart/2005/8/layout/vList4"/>
    <dgm:cxn modelId="{CB5559A8-172C-4E39-A72E-BA15914191D6}" type="presParOf" srcId="{A961E86E-DD16-4507-BF7F-6185C46DDA41}" destId="{9A18DEFA-6ADC-42E8-B209-0354BCBA16EE}" srcOrd="4" destOrd="0" presId="urn:microsoft.com/office/officeart/2005/8/layout/vList4"/>
    <dgm:cxn modelId="{BF27F954-069A-456A-A338-4C7DCF50F81E}" type="presParOf" srcId="{9A18DEFA-6ADC-42E8-B209-0354BCBA16EE}" destId="{E36DBE98-B463-4457-9E67-3F6B99A86B22}" srcOrd="0" destOrd="0" presId="urn:microsoft.com/office/officeart/2005/8/layout/vList4"/>
    <dgm:cxn modelId="{1F462EB9-F69C-4B3D-A491-9EB88635DB92}" type="presParOf" srcId="{9A18DEFA-6ADC-42E8-B209-0354BCBA16EE}" destId="{C16C9B47-2FA7-4961-857B-1A10E5EB8FB3}" srcOrd="1" destOrd="0" presId="urn:microsoft.com/office/officeart/2005/8/layout/vList4"/>
    <dgm:cxn modelId="{39A24AA8-5061-402D-8C74-58867A3BE97B}" type="presParOf" srcId="{9A18DEFA-6ADC-42E8-B209-0354BCBA16EE}" destId="{7AD2CD86-A7A8-4E37-BDB5-363A961EB964}" srcOrd="2" destOrd="0" presId="urn:microsoft.com/office/officeart/2005/8/layout/vList4"/>
    <dgm:cxn modelId="{0CEAE9F4-47E3-4105-81D2-4AD6661A7739}" type="presParOf" srcId="{A961E86E-DD16-4507-BF7F-6185C46DDA41}" destId="{4E38222A-0177-419D-A0EB-A3EB65A225E1}" srcOrd="5" destOrd="0" presId="urn:microsoft.com/office/officeart/2005/8/layout/vList4"/>
    <dgm:cxn modelId="{165D9469-6811-484B-BDF0-048BC46F796B}" type="presParOf" srcId="{A961E86E-DD16-4507-BF7F-6185C46DDA41}" destId="{69203A8C-8BB8-4E76-91CE-4A37A83F2726}" srcOrd="6" destOrd="0" presId="urn:microsoft.com/office/officeart/2005/8/layout/vList4"/>
    <dgm:cxn modelId="{99189487-291E-4590-9FD1-0DA4856C4B98}" type="presParOf" srcId="{69203A8C-8BB8-4E76-91CE-4A37A83F2726}" destId="{463CA753-A199-443A-B284-3F9CFBF25014}" srcOrd="0" destOrd="0" presId="urn:microsoft.com/office/officeart/2005/8/layout/vList4"/>
    <dgm:cxn modelId="{3CB69A90-6B8E-4ABD-88F8-E82437979D83}" type="presParOf" srcId="{69203A8C-8BB8-4E76-91CE-4A37A83F2726}" destId="{9B60BF54-6B3A-48C7-8A14-F0E4ED5CAEF0}" srcOrd="1" destOrd="0" presId="urn:microsoft.com/office/officeart/2005/8/layout/vList4"/>
    <dgm:cxn modelId="{F55D862F-0E70-46CE-A735-14DCFB451205}" type="presParOf" srcId="{69203A8C-8BB8-4E76-91CE-4A37A83F2726}" destId="{7162AC38-EE51-442F-BC93-4E193A283F1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19E89DB1-63FF-41BB-9144-ED99D97C557E}" type="doc">
      <dgm:prSet loTypeId="urn:microsoft.com/office/officeart/2005/8/layout/default" loCatId="list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6BC7D942-DCF0-4BF4-BB49-8282D8D12CB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Std.</a:t>
          </a:r>
        </a:p>
      </dgm:t>
    </dgm:pt>
    <dgm:pt modelId="{4168D850-176C-4D26-A21F-3E2644845821}" type="parTrans" cxnId="{28BD5BF8-785C-4D77-BC8E-5E775C9AF153}">
      <dgm:prSet/>
      <dgm:spPr/>
      <dgm:t>
        <a:bodyPr/>
        <a:lstStyle/>
        <a:p>
          <a:endParaRPr lang="en-US"/>
        </a:p>
      </dgm:t>
    </dgm:pt>
    <dgm:pt modelId="{876EDDCD-DF18-413A-BB30-E86B7B82911F}" type="sibTrans" cxnId="{28BD5BF8-785C-4D77-BC8E-5E775C9AF153}">
      <dgm:prSet/>
      <dgm:spPr/>
      <dgm:t>
        <a:bodyPr/>
        <a:lstStyle/>
        <a:p>
          <a:endParaRPr lang="en-US"/>
        </a:p>
      </dgm:t>
    </dgm:pt>
    <dgm:pt modelId="{E723DAAB-15A1-4708-BA67-4E6D3A7CCF9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SMA</a:t>
          </a:r>
        </a:p>
      </dgm:t>
    </dgm:pt>
    <dgm:pt modelId="{CC3C9AC6-90C8-443C-AD9A-02EFE1DA0A6C}" type="parTrans" cxnId="{E6DE55AD-AB8C-4652-B909-1B9275017EDF}">
      <dgm:prSet/>
      <dgm:spPr/>
      <dgm:t>
        <a:bodyPr/>
        <a:lstStyle/>
        <a:p>
          <a:endParaRPr lang="en-US"/>
        </a:p>
      </dgm:t>
    </dgm:pt>
    <dgm:pt modelId="{8275333C-9C5F-437B-AAE9-6F7C6C11C731}" type="sibTrans" cxnId="{E6DE55AD-AB8C-4652-B909-1B9275017EDF}">
      <dgm:prSet/>
      <dgm:spPr/>
      <dgm:t>
        <a:bodyPr/>
        <a:lstStyle/>
        <a:p>
          <a:endParaRPr lang="en-US"/>
        </a:p>
      </dgm:t>
    </dgm:pt>
    <dgm:pt modelId="{8F195AFF-225A-4187-B51A-7DC14ED089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NPA</a:t>
          </a:r>
        </a:p>
      </dgm:t>
    </dgm:pt>
    <dgm:pt modelId="{B8AA9208-D55B-40F1-86AC-493C7034D3AD}" type="parTrans" cxnId="{240BBD85-6118-4928-A733-CCC5FCA65C1C}">
      <dgm:prSet/>
      <dgm:spPr/>
      <dgm:t>
        <a:bodyPr/>
        <a:lstStyle/>
        <a:p>
          <a:endParaRPr lang="en-US"/>
        </a:p>
      </dgm:t>
    </dgm:pt>
    <dgm:pt modelId="{A5E54FDA-63E1-4DA6-B0E3-C16CBDFB68F8}" type="sibTrans" cxnId="{240BBD85-6118-4928-A733-CCC5FCA65C1C}">
      <dgm:prSet/>
      <dgm:spPr/>
      <dgm:t>
        <a:bodyPr/>
        <a:lstStyle/>
        <a:p>
          <a:endParaRPr lang="en-US"/>
        </a:p>
      </dgm:t>
    </dgm:pt>
    <dgm:pt modelId="{839D76AF-1475-4D41-8FE4-EC37B7662B5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Doubtful</a:t>
          </a:r>
        </a:p>
      </dgm:t>
    </dgm:pt>
    <dgm:pt modelId="{BA0073B4-4E8E-4142-986D-F0CCD57BD05B}" type="parTrans" cxnId="{49A27756-6078-4CC0-A592-587DC1C2A592}">
      <dgm:prSet/>
      <dgm:spPr/>
      <dgm:t>
        <a:bodyPr/>
        <a:lstStyle/>
        <a:p>
          <a:endParaRPr lang="en-US"/>
        </a:p>
      </dgm:t>
    </dgm:pt>
    <dgm:pt modelId="{2F8597EE-ADF1-49BE-919C-07C1BE9FA49E}" type="sibTrans" cxnId="{49A27756-6078-4CC0-A592-587DC1C2A592}">
      <dgm:prSet/>
      <dgm:spPr/>
      <dgm:t>
        <a:bodyPr/>
        <a:lstStyle/>
        <a:p>
          <a:endParaRPr lang="en-US"/>
        </a:p>
      </dgm:t>
    </dgm:pt>
    <dgm:pt modelId="{445F7F54-9902-4D3E-A3EA-B76AAB01E694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Loss</a:t>
          </a:r>
        </a:p>
      </dgm:t>
    </dgm:pt>
    <dgm:pt modelId="{E016776A-85FC-4C10-8188-4055EF14B3DE}" type="parTrans" cxnId="{C866821D-92F1-43AE-BC5A-94A482AEBCCD}">
      <dgm:prSet/>
      <dgm:spPr/>
      <dgm:t>
        <a:bodyPr/>
        <a:lstStyle/>
        <a:p>
          <a:endParaRPr lang="en-US"/>
        </a:p>
      </dgm:t>
    </dgm:pt>
    <dgm:pt modelId="{3F72224D-007E-4B22-B64F-EA0E78D04C35}" type="sibTrans" cxnId="{C866821D-92F1-43AE-BC5A-94A482AEBCCD}">
      <dgm:prSet/>
      <dgm:spPr/>
      <dgm:t>
        <a:bodyPr/>
        <a:lstStyle/>
        <a:p>
          <a:endParaRPr lang="en-US"/>
        </a:p>
      </dgm:t>
    </dgm:pt>
    <dgm:pt modelId="{A571E647-1DA3-48D0-8FFD-88E19E6936E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Substandard</a:t>
          </a:r>
        </a:p>
      </dgm:t>
    </dgm:pt>
    <dgm:pt modelId="{E6CEDDDE-89EC-4C49-A534-6381E995F1F8}" type="parTrans" cxnId="{1B961C32-AB95-4268-9989-309968FD447C}">
      <dgm:prSet/>
      <dgm:spPr/>
      <dgm:t>
        <a:bodyPr/>
        <a:lstStyle/>
        <a:p>
          <a:endParaRPr lang="en-US"/>
        </a:p>
      </dgm:t>
    </dgm:pt>
    <dgm:pt modelId="{73EEC92B-B209-46E8-A608-EE5B92F06B23}" type="sibTrans" cxnId="{1B961C32-AB95-4268-9989-309968FD447C}">
      <dgm:prSet/>
      <dgm:spPr/>
      <dgm:t>
        <a:bodyPr/>
        <a:lstStyle/>
        <a:p>
          <a:endParaRPr lang="en-US"/>
        </a:p>
      </dgm:t>
    </dgm:pt>
    <dgm:pt modelId="{5994914B-DE9E-4617-959D-3B055F4F50CC}" type="pres">
      <dgm:prSet presAssocID="{19E89DB1-63FF-41BB-9144-ED99D97C557E}" presName="diagram" presStyleCnt="0">
        <dgm:presLayoutVars>
          <dgm:dir/>
          <dgm:resizeHandles val="exact"/>
        </dgm:presLayoutVars>
      </dgm:prSet>
      <dgm:spPr/>
    </dgm:pt>
    <dgm:pt modelId="{CCC221F0-4191-4D94-9760-3E1A9D862EA8}" type="pres">
      <dgm:prSet presAssocID="{6BC7D942-DCF0-4BF4-BB49-8282D8D12CBB}" presName="node" presStyleLbl="node1" presStyleIdx="0" presStyleCnt="6">
        <dgm:presLayoutVars>
          <dgm:bulletEnabled val="1"/>
        </dgm:presLayoutVars>
      </dgm:prSet>
      <dgm:spPr/>
    </dgm:pt>
    <dgm:pt modelId="{3388E8AF-D5F4-4577-9A0F-5A864D344219}" type="pres">
      <dgm:prSet presAssocID="{876EDDCD-DF18-413A-BB30-E86B7B82911F}" presName="sibTrans" presStyleCnt="0"/>
      <dgm:spPr/>
    </dgm:pt>
    <dgm:pt modelId="{681A658A-293B-4203-BAE0-E74117F17F70}" type="pres">
      <dgm:prSet presAssocID="{E723DAAB-15A1-4708-BA67-4E6D3A7CCF9E}" presName="node" presStyleLbl="node1" presStyleIdx="1" presStyleCnt="6">
        <dgm:presLayoutVars>
          <dgm:bulletEnabled val="1"/>
        </dgm:presLayoutVars>
      </dgm:prSet>
      <dgm:spPr/>
    </dgm:pt>
    <dgm:pt modelId="{8EDD7C92-D85B-47BD-A22D-5D5E981F7FA6}" type="pres">
      <dgm:prSet presAssocID="{8275333C-9C5F-437B-AAE9-6F7C6C11C731}" presName="sibTrans" presStyleCnt="0"/>
      <dgm:spPr/>
    </dgm:pt>
    <dgm:pt modelId="{905F5229-9B9A-4094-8B4C-8702E148E0BF}" type="pres">
      <dgm:prSet presAssocID="{8F195AFF-225A-4187-B51A-7DC14ED08956}" presName="node" presStyleLbl="node1" presStyleIdx="2" presStyleCnt="6">
        <dgm:presLayoutVars>
          <dgm:bulletEnabled val="1"/>
        </dgm:presLayoutVars>
      </dgm:prSet>
      <dgm:spPr/>
    </dgm:pt>
    <dgm:pt modelId="{0D987190-9286-4DAF-8000-7C00309FCCCD}" type="pres">
      <dgm:prSet presAssocID="{A5E54FDA-63E1-4DA6-B0E3-C16CBDFB68F8}" presName="sibTrans" presStyleCnt="0"/>
      <dgm:spPr/>
    </dgm:pt>
    <dgm:pt modelId="{0DB0117E-59C2-4E29-B0B8-FEE54A731A3E}" type="pres">
      <dgm:prSet presAssocID="{A571E647-1DA3-48D0-8FFD-88E19E6936E0}" presName="node" presStyleLbl="node1" presStyleIdx="3" presStyleCnt="6">
        <dgm:presLayoutVars>
          <dgm:bulletEnabled val="1"/>
        </dgm:presLayoutVars>
      </dgm:prSet>
      <dgm:spPr/>
    </dgm:pt>
    <dgm:pt modelId="{CECEA22D-2CD1-42A2-8027-1DEC7A85AF76}" type="pres">
      <dgm:prSet presAssocID="{73EEC92B-B209-46E8-A608-EE5B92F06B23}" presName="sibTrans" presStyleCnt="0"/>
      <dgm:spPr/>
    </dgm:pt>
    <dgm:pt modelId="{0D0186AD-C449-4140-9F45-63AA875BFDEE}" type="pres">
      <dgm:prSet presAssocID="{839D76AF-1475-4D41-8FE4-EC37B7662B57}" presName="node" presStyleLbl="node1" presStyleIdx="4" presStyleCnt="6">
        <dgm:presLayoutVars>
          <dgm:bulletEnabled val="1"/>
        </dgm:presLayoutVars>
      </dgm:prSet>
      <dgm:spPr/>
    </dgm:pt>
    <dgm:pt modelId="{EE2C5A88-ED82-485A-A382-FB6F1A654529}" type="pres">
      <dgm:prSet presAssocID="{2F8597EE-ADF1-49BE-919C-07C1BE9FA49E}" presName="sibTrans" presStyleCnt="0"/>
      <dgm:spPr/>
    </dgm:pt>
    <dgm:pt modelId="{E0AD6C51-F575-429C-BCDF-433699EF3C5F}" type="pres">
      <dgm:prSet presAssocID="{445F7F54-9902-4D3E-A3EA-B76AAB01E694}" presName="node" presStyleLbl="node1" presStyleIdx="5" presStyleCnt="6">
        <dgm:presLayoutVars>
          <dgm:bulletEnabled val="1"/>
        </dgm:presLayoutVars>
      </dgm:prSet>
      <dgm:spPr/>
    </dgm:pt>
  </dgm:ptLst>
  <dgm:cxnLst>
    <dgm:cxn modelId="{1B961C32-AB95-4268-9989-309968FD447C}" srcId="{19E89DB1-63FF-41BB-9144-ED99D97C557E}" destId="{A571E647-1DA3-48D0-8FFD-88E19E6936E0}" srcOrd="3" destOrd="0" parTransId="{E6CEDDDE-89EC-4C49-A534-6381E995F1F8}" sibTransId="{73EEC92B-B209-46E8-A608-EE5B92F06B23}"/>
    <dgm:cxn modelId="{240BBD85-6118-4928-A733-CCC5FCA65C1C}" srcId="{19E89DB1-63FF-41BB-9144-ED99D97C557E}" destId="{8F195AFF-225A-4187-B51A-7DC14ED08956}" srcOrd="2" destOrd="0" parTransId="{B8AA9208-D55B-40F1-86AC-493C7034D3AD}" sibTransId="{A5E54FDA-63E1-4DA6-B0E3-C16CBDFB68F8}"/>
    <dgm:cxn modelId="{FB608CBD-DF69-4911-ABC1-FFB169FB2E62}" type="presOf" srcId="{445F7F54-9902-4D3E-A3EA-B76AAB01E694}" destId="{E0AD6C51-F575-429C-BCDF-433699EF3C5F}" srcOrd="0" destOrd="0" presId="urn:microsoft.com/office/officeart/2005/8/layout/default"/>
    <dgm:cxn modelId="{C866821D-92F1-43AE-BC5A-94A482AEBCCD}" srcId="{19E89DB1-63FF-41BB-9144-ED99D97C557E}" destId="{445F7F54-9902-4D3E-A3EA-B76AAB01E694}" srcOrd="5" destOrd="0" parTransId="{E016776A-85FC-4C10-8188-4055EF14B3DE}" sibTransId="{3F72224D-007E-4B22-B64F-EA0E78D04C35}"/>
    <dgm:cxn modelId="{65C5CE20-4B39-4102-9BC9-C8D4A515365D}" type="presOf" srcId="{E723DAAB-15A1-4708-BA67-4E6D3A7CCF9E}" destId="{681A658A-293B-4203-BAE0-E74117F17F70}" srcOrd="0" destOrd="0" presId="urn:microsoft.com/office/officeart/2005/8/layout/default"/>
    <dgm:cxn modelId="{E6DE55AD-AB8C-4652-B909-1B9275017EDF}" srcId="{19E89DB1-63FF-41BB-9144-ED99D97C557E}" destId="{E723DAAB-15A1-4708-BA67-4E6D3A7CCF9E}" srcOrd="1" destOrd="0" parTransId="{CC3C9AC6-90C8-443C-AD9A-02EFE1DA0A6C}" sibTransId="{8275333C-9C5F-437B-AAE9-6F7C6C11C731}"/>
    <dgm:cxn modelId="{A1EAA5EC-4052-4892-A836-392609840DF5}" type="presOf" srcId="{839D76AF-1475-4D41-8FE4-EC37B7662B57}" destId="{0D0186AD-C449-4140-9F45-63AA875BFDEE}" srcOrd="0" destOrd="0" presId="urn:microsoft.com/office/officeart/2005/8/layout/default"/>
    <dgm:cxn modelId="{2B27C70D-848A-4458-BA9F-396CE7F085D5}" type="presOf" srcId="{6BC7D942-DCF0-4BF4-BB49-8282D8D12CBB}" destId="{CCC221F0-4191-4D94-9760-3E1A9D862EA8}" srcOrd="0" destOrd="0" presId="urn:microsoft.com/office/officeart/2005/8/layout/default"/>
    <dgm:cxn modelId="{00F53FD9-3F13-4AD6-8A3C-1FCD5FB46EE8}" type="presOf" srcId="{A571E647-1DA3-48D0-8FFD-88E19E6936E0}" destId="{0DB0117E-59C2-4E29-B0B8-FEE54A731A3E}" srcOrd="0" destOrd="0" presId="urn:microsoft.com/office/officeart/2005/8/layout/default"/>
    <dgm:cxn modelId="{BB2FA400-69F6-49AA-85F5-5E14F1B0173D}" type="presOf" srcId="{8F195AFF-225A-4187-B51A-7DC14ED08956}" destId="{905F5229-9B9A-4094-8B4C-8702E148E0BF}" srcOrd="0" destOrd="0" presId="urn:microsoft.com/office/officeart/2005/8/layout/default"/>
    <dgm:cxn modelId="{28BD5BF8-785C-4D77-BC8E-5E775C9AF153}" srcId="{19E89DB1-63FF-41BB-9144-ED99D97C557E}" destId="{6BC7D942-DCF0-4BF4-BB49-8282D8D12CBB}" srcOrd="0" destOrd="0" parTransId="{4168D850-176C-4D26-A21F-3E2644845821}" sibTransId="{876EDDCD-DF18-413A-BB30-E86B7B82911F}"/>
    <dgm:cxn modelId="{49A27756-6078-4CC0-A592-587DC1C2A592}" srcId="{19E89DB1-63FF-41BB-9144-ED99D97C557E}" destId="{839D76AF-1475-4D41-8FE4-EC37B7662B57}" srcOrd="4" destOrd="0" parTransId="{BA0073B4-4E8E-4142-986D-F0CCD57BD05B}" sibTransId="{2F8597EE-ADF1-49BE-919C-07C1BE9FA49E}"/>
    <dgm:cxn modelId="{C0CACC28-491C-42B4-8588-86BE634DB4E5}" type="presOf" srcId="{19E89DB1-63FF-41BB-9144-ED99D97C557E}" destId="{5994914B-DE9E-4617-959D-3B055F4F50CC}" srcOrd="0" destOrd="0" presId="urn:microsoft.com/office/officeart/2005/8/layout/default"/>
    <dgm:cxn modelId="{AF3EC847-FCFA-41B8-962E-D86DF27C962E}" type="presParOf" srcId="{5994914B-DE9E-4617-959D-3B055F4F50CC}" destId="{CCC221F0-4191-4D94-9760-3E1A9D862EA8}" srcOrd="0" destOrd="0" presId="urn:microsoft.com/office/officeart/2005/8/layout/default"/>
    <dgm:cxn modelId="{02506334-4E82-4AEE-8F8B-3E9413730019}" type="presParOf" srcId="{5994914B-DE9E-4617-959D-3B055F4F50CC}" destId="{3388E8AF-D5F4-4577-9A0F-5A864D344219}" srcOrd="1" destOrd="0" presId="urn:microsoft.com/office/officeart/2005/8/layout/default"/>
    <dgm:cxn modelId="{CC7F9E14-0027-42E4-98C8-D32BAE7704A8}" type="presParOf" srcId="{5994914B-DE9E-4617-959D-3B055F4F50CC}" destId="{681A658A-293B-4203-BAE0-E74117F17F70}" srcOrd="2" destOrd="0" presId="urn:microsoft.com/office/officeart/2005/8/layout/default"/>
    <dgm:cxn modelId="{7677C919-6CB6-4075-AFC0-E3A4EEF22F3C}" type="presParOf" srcId="{5994914B-DE9E-4617-959D-3B055F4F50CC}" destId="{8EDD7C92-D85B-47BD-A22D-5D5E981F7FA6}" srcOrd="3" destOrd="0" presId="urn:microsoft.com/office/officeart/2005/8/layout/default"/>
    <dgm:cxn modelId="{8397A179-A530-4321-B3CC-ACEA7A15CD8C}" type="presParOf" srcId="{5994914B-DE9E-4617-959D-3B055F4F50CC}" destId="{905F5229-9B9A-4094-8B4C-8702E148E0BF}" srcOrd="4" destOrd="0" presId="urn:microsoft.com/office/officeart/2005/8/layout/default"/>
    <dgm:cxn modelId="{020EB221-2326-4BFF-A513-6FB1D4DF14D4}" type="presParOf" srcId="{5994914B-DE9E-4617-959D-3B055F4F50CC}" destId="{0D987190-9286-4DAF-8000-7C00309FCCCD}" srcOrd="5" destOrd="0" presId="urn:microsoft.com/office/officeart/2005/8/layout/default"/>
    <dgm:cxn modelId="{E0E4A7F1-9586-4A36-A52C-70670CB6EB30}" type="presParOf" srcId="{5994914B-DE9E-4617-959D-3B055F4F50CC}" destId="{0DB0117E-59C2-4E29-B0B8-FEE54A731A3E}" srcOrd="6" destOrd="0" presId="urn:microsoft.com/office/officeart/2005/8/layout/default"/>
    <dgm:cxn modelId="{26C82F32-A58A-4845-85D6-E710C9A59887}" type="presParOf" srcId="{5994914B-DE9E-4617-959D-3B055F4F50CC}" destId="{CECEA22D-2CD1-42A2-8027-1DEC7A85AF76}" srcOrd="7" destOrd="0" presId="urn:microsoft.com/office/officeart/2005/8/layout/default"/>
    <dgm:cxn modelId="{7BB47B2E-FFC5-48C6-9A95-6BD6C9D157C4}" type="presParOf" srcId="{5994914B-DE9E-4617-959D-3B055F4F50CC}" destId="{0D0186AD-C449-4140-9F45-63AA875BFDEE}" srcOrd="8" destOrd="0" presId="urn:microsoft.com/office/officeart/2005/8/layout/default"/>
    <dgm:cxn modelId="{558C7CE3-7754-4E6C-AB81-3A646F6BE976}" type="presParOf" srcId="{5994914B-DE9E-4617-959D-3B055F4F50CC}" destId="{EE2C5A88-ED82-485A-A382-FB6F1A654529}" srcOrd="9" destOrd="0" presId="urn:microsoft.com/office/officeart/2005/8/layout/default"/>
    <dgm:cxn modelId="{4385D220-0481-4CED-B8F6-D5A724887DF1}" type="presParOf" srcId="{5994914B-DE9E-4617-959D-3B055F4F50CC}" destId="{E0AD6C51-F575-429C-BCDF-433699EF3C5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4FD0884-ABF5-451B-849A-B793762A33D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542010-8110-4AB9-AA69-4A2A4C628695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Via Govt + Market + </a:t>
          </a:r>
          <a:r>
            <a:rPr lang="en-US" sz="3200" b="1" u="sng" dirty="0">
              <a:solidFill>
                <a:srgbClr val="FF0000"/>
              </a:solidFill>
              <a:latin typeface="Franklin Gothic Medium Cond" panose="020B0606030402020204" pitchFamily="34" charset="0"/>
            </a:rPr>
            <a:t>Even RBI should provide</a:t>
          </a:r>
        </a:p>
      </dgm:t>
    </dgm:pt>
    <dgm:pt modelId="{D34080B4-C613-40BB-95F7-5FAA8A9D66D6}" type="parTrans" cxnId="{8FC5BFC0-B899-4611-BA74-1BECCA8CC617}">
      <dgm:prSet/>
      <dgm:spPr/>
      <dgm:t>
        <a:bodyPr/>
        <a:lstStyle/>
        <a:p>
          <a:endParaRPr lang="en-US"/>
        </a:p>
      </dgm:t>
    </dgm:pt>
    <dgm:pt modelId="{A6D1CE03-6165-474E-9237-6752798AF55B}" type="sibTrans" cxnId="{8FC5BFC0-B899-4611-BA74-1BECCA8CC617}">
      <dgm:prSet/>
      <dgm:spPr/>
      <dgm:t>
        <a:bodyPr/>
        <a:lstStyle/>
        <a:p>
          <a:endParaRPr lang="en-US"/>
        </a:p>
      </dgm:t>
    </dgm:pt>
    <dgm:pt modelId="{0E92BCF5-44A1-46E9-968D-25BA4A1CD8CB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3-Recapitalize for Basel-III</a:t>
          </a:r>
        </a:p>
      </dgm:t>
    </dgm:pt>
    <dgm:pt modelId="{372F0CFF-E1E4-45D8-8F7A-CADCFAC88605}" type="parTrans" cxnId="{BE59D55F-E7C5-4578-9383-D0E5860733FD}">
      <dgm:prSet/>
      <dgm:spPr/>
      <dgm:t>
        <a:bodyPr/>
        <a:lstStyle/>
        <a:p>
          <a:endParaRPr lang="en-US"/>
        </a:p>
      </dgm:t>
    </dgm:pt>
    <dgm:pt modelId="{29EE6A49-E159-4680-A001-B6E267246820}" type="sibTrans" cxnId="{BE59D55F-E7C5-4578-9383-D0E5860733FD}">
      <dgm:prSet/>
      <dgm:spPr/>
      <dgm:t>
        <a:bodyPr/>
        <a:lstStyle/>
        <a:p>
          <a:endParaRPr lang="en-US"/>
        </a:p>
      </dgm:t>
    </dgm:pt>
    <dgm:pt modelId="{3A02B062-81D7-4BEE-9DE5-240C8DC39FDA}">
      <dgm:prSet phldrT="[Text]" custT="1"/>
      <dgm:spPr/>
      <dgm:t>
        <a:bodyPr/>
        <a:lstStyle/>
        <a:p>
          <a:r>
            <a:rPr lang="en-US" sz="3200" b="0" u="sng" dirty="0">
              <a:solidFill>
                <a:srgbClr val="0070C0"/>
              </a:solidFill>
              <a:latin typeface="Franklin Gothic Medium Cond" panose="020B0606030402020204" pitchFamily="34" charset="0"/>
            </a:rPr>
            <a:t>+Differentiate</a:t>
          </a:r>
          <a:r>
            <a:rPr lang="en-US" sz="3200" b="0" u="none" dirty="0">
              <a:solidFill>
                <a:schemeClr val="tx1"/>
              </a:solidFill>
              <a:latin typeface="Franklin Gothic Medium Cond" panose="020B0606030402020204" pitchFamily="34" charset="0"/>
            </a:rPr>
            <a:t>: among PSB, &amp; infuse capital on performance (yes, IDBI- &lt;50%)</a:t>
          </a:r>
        </a:p>
      </dgm:t>
    </dgm:pt>
    <dgm:pt modelId="{2830776A-8C26-4AFE-B6E7-1C43684219BA}" type="parTrans" cxnId="{8F811F85-0595-4D8F-9539-741EC8DBE50B}">
      <dgm:prSet/>
      <dgm:spPr/>
      <dgm:t>
        <a:bodyPr/>
        <a:lstStyle/>
        <a:p>
          <a:endParaRPr lang="en-US"/>
        </a:p>
      </dgm:t>
    </dgm:pt>
    <dgm:pt modelId="{D5DA8405-1B64-42D4-86CF-D600585866C3}" type="sibTrans" cxnId="{8F811F85-0595-4D8F-9539-741EC8DBE50B}">
      <dgm:prSet/>
      <dgm:spPr/>
      <dgm:t>
        <a:bodyPr/>
        <a:lstStyle/>
        <a:p>
          <a:endParaRPr lang="en-US"/>
        </a:p>
      </dgm:t>
    </dgm:pt>
    <dgm:pt modelId="{9B01A63D-059F-4A8A-B69A-33CE7477CC5B}" type="pres">
      <dgm:prSet presAssocID="{24FD0884-ABF5-451B-849A-B793762A33D7}" presName="linear" presStyleCnt="0">
        <dgm:presLayoutVars>
          <dgm:dir/>
          <dgm:animLvl val="lvl"/>
          <dgm:resizeHandles val="exact"/>
        </dgm:presLayoutVars>
      </dgm:prSet>
      <dgm:spPr/>
    </dgm:pt>
    <dgm:pt modelId="{C12AE85D-5183-4B8E-9B3C-E8966C58CFC5}" type="pres">
      <dgm:prSet presAssocID="{0E92BCF5-44A1-46E9-968D-25BA4A1CD8CB}" presName="parentLin" presStyleCnt="0"/>
      <dgm:spPr/>
    </dgm:pt>
    <dgm:pt modelId="{7ED8800A-9559-499D-8C84-399111135345}" type="pres">
      <dgm:prSet presAssocID="{0E92BCF5-44A1-46E9-968D-25BA4A1CD8CB}" presName="parentLeftMargin" presStyleLbl="node1" presStyleIdx="0" presStyleCnt="1"/>
      <dgm:spPr/>
    </dgm:pt>
    <dgm:pt modelId="{C26F6FAC-8876-4417-90C2-4BAA93E78344}" type="pres">
      <dgm:prSet presAssocID="{0E92BCF5-44A1-46E9-968D-25BA4A1CD8C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0412129-7F96-42BA-A86C-C63EB4C9D74A}" type="pres">
      <dgm:prSet presAssocID="{0E92BCF5-44A1-46E9-968D-25BA4A1CD8CB}" presName="negativeSpace" presStyleCnt="0"/>
      <dgm:spPr/>
    </dgm:pt>
    <dgm:pt modelId="{5E543BE3-5A85-4765-A661-A0F48C182573}" type="pres">
      <dgm:prSet presAssocID="{0E92BCF5-44A1-46E9-968D-25BA4A1CD8C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F811F85-0595-4D8F-9539-741EC8DBE50B}" srcId="{0E92BCF5-44A1-46E9-968D-25BA4A1CD8CB}" destId="{3A02B062-81D7-4BEE-9DE5-240C8DC39FDA}" srcOrd="1" destOrd="0" parTransId="{2830776A-8C26-4AFE-B6E7-1C43684219BA}" sibTransId="{D5DA8405-1B64-42D4-86CF-D600585866C3}"/>
    <dgm:cxn modelId="{5B1161D6-A7A7-4572-90D6-8C28D6B4ECC7}" type="presOf" srcId="{24FD0884-ABF5-451B-849A-B793762A33D7}" destId="{9B01A63D-059F-4A8A-B69A-33CE7477CC5B}" srcOrd="0" destOrd="0" presId="urn:microsoft.com/office/officeart/2005/8/layout/list1"/>
    <dgm:cxn modelId="{93B50D1C-E927-4356-B53E-EC0A1C4F493A}" type="presOf" srcId="{C6542010-8110-4AB9-AA69-4A2A4C628695}" destId="{5E543BE3-5A85-4765-A661-A0F48C182573}" srcOrd="0" destOrd="0" presId="urn:microsoft.com/office/officeart/2005/8/layout/list1"/>
    <dgm:cxn modelId="{8FC5BFC0-B899-4611-BA74-1BECCA8CC617}" srcId="{0E92BCF5-44A1-46E9-968D-25BA4A1CD8CB}" destId="{C6542010-8110-4AB9-AA69-4A2A4C628695}" srcOrd="0" destOrd="0" parTransId="{D34080B4-C613-40BB-95F7-5FAA8A9D66D6}" sibTransId="{A6D1CE03-6165-474E-9237-6752798AF55B}"/>
    <dgm:cxn modelId="{38AFFDD6-ACDD-4C81-80BD-0AB816593C2B}" type="presOf" srcId="{3A02B062-81D7-4BEE-9DE5-240C8DC39FDA}" destId="{5E543BE3-5A85-4765-A661-A0F48C182573}" srcOrd="0" destOrd="1" presId="urn:microsoft.com/office/officeart/2005/8/layout/list1"/>
    <dgm:cxn modelId="{BE59D55F-E7C5-4578-9383-D0E5860733FD}" srcId="{24FD0884-ABF5-451B-849A-B793762A33D7}" destId="{0E92BCF5-44A1-46E9-968D-25BA4A1CD8CB}" srcOrd="0" destOrd="0" parTransId="{372F0CFF-E1E4-45D8-8F7A-CADCFAC88605}" sibTransId="{29EE6A49-E159-4680-A001-B6E267246820}"/>
    <dgm:cxn modelId="{E2BB74BF-AE4D-467A-95C7-88477780B5FB}" type="presOf" srcId="{0E92BCF5-44A1-46E9-968D-25BA4A1CD8CB}" destId="{C26F6FAC-8876-4417-90C2-4BAA93E78344}" srcOrd="1" destOrd="0" presId="urn:microsoft.com/office/officeart/2005/8/layout/list1"/>
    <dgm:cxn modelId="{858A3A24-5886-4998-8014-0CB11B797169}" type="presOf" srcId="{0E92BCF5-44A1-46E9-968D-25BA4A1CD8CB}" destId="{7ED8800A-9559-499D-8C84-399111135345}" srcOrd="0" destOrd="0" presId="urn:microsoft.com/office/officeart/2005/8/layout/list1"/>
    <dgm:cxn modelId="{0C5E6E0E-F7AC-49EC-BDF4-3B6468A8DDFB}" type="presParOf" srcId="{9B01A63D-059F-4A8A-B69A-33CE7477CC5B}" destId="{C12AE85D-5183-4B8E-9B3C-E8966C58CFC5}" srcOrd="0" destOrd="0" presId="urn:microsoft.com/office/officeart/2005/8/layout/list1"/>
    <dgm:cxn modelId="{4B3F9ABE-669F-4A08-B5ED-B9D6F7B8460A}" type="presParOf" srcId="{C12AE85D-5183-4B8E-9B3C-E8966C58CFC5}" destId="{7ED8800A-9559-499D-8C84-399111135345}" srcOrd="0" destOrd="0" presId="urn:microsoft.com/office/officeart/2005/8/layout/list1"/>
    <dgm:cxn modelId="{AF3AF91C-001C-40D4-BE7F-D871F9CAE641}" type="presParOf" srcId="{C12AE85D-5183-4B8E-9B3C-E8966C58CFC5}" destId="{C26F6FAC-8876-4417-90C2-4BAA93E78344}" srcOrd="1" destOrd="0" presId="urn:microsoft.com/office/officeart/2005/8/layout/list1"/>
    <dgm:cxn modelId="{1227CD59-48EE-4909-A2FB-80464524DF21}" type="presParOf" srcId="{9B01A63D-059F-4A8A-B69A-33CE7477CC5B}" destId="{30412129-7F96-42BA-A86C-C63EB4C9D74A}" srcOrd="1" destOrd="0" presId="urn:microsoft.com/office/officeart/2005/8/layout/list1"/>
    <dgm:cxn modelId="{57598AB1-5EE6-44AA-9CA4-31FABC87555A}" type="presParOf" srcId="{9B01A63D-059F-4A8A-B69A-33CE7477CC5B}" destId="{5E543BE3-5A85-4765-A661-A0F48C18257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4D54B2A-6EE1-4CD5-AACF-FA98D52A3CDE}" type="doc">
      <dgm:prSet loTypeId="urn:microsoft.com/office/officeart/2005/8/layout/arrow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9B7251-670F-4F8A-B8BE-41A0F199D9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Past Observations (Vol2)</a:t>
          </a:r>
        </a:p>
      </dgm:t>
    </dgm:pt>
    <dgm:pt modelId="{016D784A-1ABA-4BBA-9DF2-AED64C245D1A}" type="parTrans" cxnId="{CFF7255D-8E1F-40C4-A8E1-C665F1EE22C5}">
      <dgm:prSet/>
      <dgm:spPr/>
      <dgm:t>
        <a:bodyPr/>
        <a:lstStyle/>
        <a:p>
          <a:endParaRPr lang="en-US"/>
        </a:p>
      </dgm:t>
    </dgm:pt>
    <dgm:pt modelId="{8B2B76DB-743B-47E5-BCEF-1303EC083968}" type="sibTrans" cxnId="{CFF7255D-8E1F-40C4-A8E1-C665F1EE22C5}">
      <dgm:prSet/>
      <dgm:spPr/>
      <dgm:t>
        <a:bodyPr/>
        <a:lstStyle/>
        <a:p>
          <a:endParaRPr lang="en-US"/>
        </a:p>
      </dgm:t>
    </dgm:pt>
    <dgm:pt modelId="{83ABEE9F-CBE8-4E3E-B3F7-260DCD93CF74}">
      <dgm:prSet phldrT="[Text]"/>
      <dgm:spPr/>
      <dgm:t>
        <a:bodyPr/>
        <a:lstStyle/>
        <a:p>
          <a:r>
            <a:rPr lang="en-US" dirty="0"/>
            <a:t>Future Suggestions (Vol1)</a:t>
          </a:r>
        </a:p>
      </dgm:t>
    </dgm:pt>
    <dgm:pt modelId="{F21F6220-260D-4F4F-BF30-BAE59BAE0300}" type="parTrans" cxnId="{4CB39074-F55C-43D4-9107-134A830BD66B}">
      <dgm:prSet/>
      <dgm:spPr/>
      <dgm:t>
        <a:bodyPr/>
        <a:lstStyle/>
        <a:p>
          <a:endParaRPr lang="en-US"/>
        </a:p>
      </dgm:t>
    </dgm:pt>
    <dgm:pt modelId="{0E87E764-D9DB-49CC-8F3C-33F0CED2EC2A}" type="sibTrans" cxnId="{4CB39074-F55C-43D4-9107-134A830BD66B}">
      <dgm:prSet/>
      <dgm:spPr/>
      <dgm:t>
        <a:bodyPr/>
        <a:lstStyle/>
        <a:p>
          <a:endParaRPr lang="en-US"/>
        </a:p>
      </dgm:t>
    </dgm:pt>
    <dgm:pt modelId="{2AAB9AD3-3866-4F19-99F5-F7262897FD86}" type="pres">
      <dgm:prSet presAssocID="{A4D54B2A-6EE1-4CD5-AACF-FA98D52A3CDE}" presName="cycle" presStyleCnt="0">
        <dgm:presLayoutVars>
          <dgm:dir/>
          <dgm:resizeHandles val="exact"/>
        </dgm:presLayoutVars>
      </dgm:prSet>
      <dgm:spPr/>
    </dgm:pt>
    <dgm:pt modelId="{604E0DEC-DFBA-4ACB-971B-5E78CDFA12F4}" type="pres">
      <dgm:prSet presAssocID="{019B7251-670F-4F8A-B8BE-41A0F199D956}" presName="arrow" presStyleLbl="node1" presStyleIdx="0" presStyleCnt="2">
        <dgm:presLayoutVars>
          <dgm:bulletEnabled val="1"/>
        </dgm:presLayoutVars>
      </dgm:prSet>
      <dgm:spPr/>
    </dgm:pt>
    <dgm:pt modelId="{EAE4CDC7-F2FF-4E3E-B128-4EA903F055A0}" type="pres">
      <dgm:prSet presAssocID="{83ABEE9F-CBE8-4E3E-B3F7-260DCD93CF74}" presName="arrow" presStyleLbl="node1" presStyleIdx="1" presStyleCnt="2" custRadScaleRad="184227" custRadScaleInc="16140">
        <dgm:presLayoutVars>
          <dgm:bulletEnabled val="1"/>
        </dgm:presLayoutVars>
      </dgm:prSet>
      <dgm:spPr/>
    </dgm:pt>
  </dgm:ptLst>
  <dgm:cxnLst>
    <dgm:cxn modelId="{B000CD54-6B6C-415D-9250-848997DBE660}" type="presOf" srcId="{A4D54B2A-6EE1-4CD5-AACF-FA98D52A3CDE}" destId="{2AAB9AD3-3866-4F19-99F5-F7262897FD86}" srcOrd="0" destOrd="0" presId="urn:microsoft.com/office/officeart/2005/8/layout/arrow1"/>
    <dgm:cxn modelId="{CFF7255D-8E1F-40C4-A8E1-C665F1EE22C5}" srcId="{A4D54B2A-6EE1-4CD5-AACF-FA98D52A3CDE}" destId="{019B7251-670F-4F8A-B8BE-41A0F199D956}" srcOrd="0" destOrd="0" parTransId="{016D784A-1ABA-4BBA-9DF2-AED64C245D1A}" sibTransId="{8B2B76DB-743B-47E5-BCEF-1303EC083968}"/>
    <dgm:cxn modelId="{543F5F81-9D12-4AA0-89E3-403F15907257}" type="presOf" srcId="{019B7251-670F-4F8A-B8BE-41A0F199D956}" destId="{604E0DEC-DFBA-4ACB-971B-5E78CDFA12F4}" srcOrd="0" destOrd="0" presId="urn:microsoft.com/office/officeart/2005/8/layout/arrow1"/>
    <dgm:cxn modelId="{4CB39074-F55C-43D4-9107-134A830BD66B}" srcId="{A4D54B2A-6EE1-4CD5-AACF-FA98D52A3CDE}" destId="{83ABEE9F-CBE8-4E3E-B3F7-260DCD93CF74}" srcOrd="1" destOrd="0" parTransId="{F21F6220-260D-4F4F-BF30-BAE59BAE0300}" sibTransId="{0E87E764-D9DB-49CC-8F3C-33F0CED2EC2A}"/>
    <dgm:cxn modelId="{184319D2-9636-4B15-AF1C-DCD7C6461AEE}" type="presOf" srcId="{83ABEE9F-CBE8-4E3E-B3F7-260DCD93CF74}" destId="{EAE4CDC7-F2FF-4E3E-B128-4EA903F055A0}" srcOrd="0" destOrd="0" presId="urn:microsoft.com/office/officeart/2005/8/layout/arrow1"/>
    <dgm:cxn modelId="{DF9ACDA9-9D95-4DE3-BC59-435FD34A2630}" type="presParOf" srcId="{2AAB9AD3-3866-4F19-99F5-F7262897FD86}" destId="{604E0DEC-DFBA-4ACB-971B-5E78CDFA12F4}" srcOrd="0" destOrd="0" presId="urn:microsoft.com/office/officeart/2005/8/layout/arrow1"/>
    <dgm:cxn modelId="{9E15651C-2437-4AD6-9913-E8020BCBB50D}" type="presParOf" srcId="{2AAB9AD3-3866-4F19-99F5-F7262897FD86}" destId="{EAE4CDC7-F2FF-4E3E-B128-4EA903F055A0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4D54B2A-6EE1-4CD5-AACF-FA98D52A3CDE}" type="doc">
      <dgm:prSet loTypeId="urn:microsoft.com/office/officeart/2005/8/layout/arrow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9B7251-670F-4F8A-B8BE-41A0F199D9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Past Data</a:t>
          </a:r>
        </a:p>
      </dgm:t>
    </dgm:pt>
    <dgm:pt modelId="{016D784A-1ABA-4BBA-9DF2-AED64C245D1A}" type="parTrans" cxnId="{CFF7255D-8E1F-40C4-A8E1-C665F1EE22C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8B2B76DB-743B-47E5-BCEF-1303EC083968}" type="sibTrans" cxnId="{CFF7255D-8E1F-40C4-A8E1-C665F1EE22C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83ABEE9F-CBE8-4E3E-B3F7-260DCD93CF7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Future Plan</a:t>
          </a:r>
        </a:p>
      </dgm:t>
    </dgm:pt>
    <dgm:pt modelId="{F21F6220-260D-4F4F-BF30-BAE59BAE0300}" type="parTrans" cxnId="{4CB39074-F55C-43D4-9107-134A830BD6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E87E764-D9DB-49CC-8F3C-33F0CED2EC2A}" type="sibTrans" cxnId="{4CB39074-F55C-43D4-9107-134A830BD66B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D0160F9-D243-4D7C-B0D8-644932AEE38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April 2016</a:t>
          </a:r>
        </a:p>
      </dgm:t>
    </dgm:pt>
    <dgm:pt modelId="{45831E8F-1268-4570-8AB7-77843B0AB4AA}" type="parTrans" cxnId="{85F9E1E5-7845-410B-BC03-F883FFE1F5F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CE2FE87-3DEA-4D67-B3D8-53A91D0A8901}" type="sibTrans" cxnId="{85F9E1E5-7845-410B-BC03-F883FFE1F5F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E998770-69E3-48EE-98FB-E21D79C427F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Tax collection &amp; Expenditure</a:t>
          </a:r>
        </a:p>
      </dgm:t>
    </dgm:pt>
    <dgm:pt modelId="{B1FA2532-F446-4FDA-A4FD-312B841B866F}" type="parTrans" cxnId="{B85223D0-DD40-4B41-86F6-6557FEB26D4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8D953F8-EC49-44E4-8BD6-3293A7042C8F}" type="sibTrans" cxnId="{B85223D0-DD40-4B41-86F6-6557FEB26D4E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35908BD-2DD0-4B77-8725-237C72A64DE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March 2017</a:t>
          </a:r>
        </a:p>
      </dgm:t>
    </dgm:pt>
    <dgm:pt modelId="{B4384E68-3AB7-4047-82A8-8E38F64CCCA5}" type="parTrans" cxnId="{B622AE3E-E08F-4241-BF6B-9C54C923133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4D76B6A-CC7E-4342-ADC8-2EE4024CD57E}" type="sibTrans" cxnId="{B622AE3E-E08F-4241-BF6B-9C54C923133C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AAB9AD3-3866-4F19-99F5-F7262897FD86}" type="pres">
      <dgm:prSet presAssocID="{A4D54B2A-6EE1-4CD5-AACF-FA98D52A3CDE}" presName="cycle" presStyleCnt="0">
        <dgm:presLayoutVars>
          <dgm:dir/>
          <dgm:resizeHandles val="exact"/>
        </dgm:presLayoutVars>
      </dgm:prSet>
      <dgm:spPr/>
    </dgm:pt>
    <dgm:pt modelId="{604E0DEC-DFBA-4ACB-971B-5E78CDFA12F4}" type="pres">
      <dgm:prSet presAssocID="{019B7251-670F-4F8A-B8BE-41A0F199D956}" presName="arrow" presStyleLbl="node1" presStyleIdx="0" presStyleCnt="2">
        <dgm:presLayoutVars>
          <dgm:bulletEnabled val="1"/>
        </dgm:presLayoutVars>
      </dgm:prSet>
      <dgm:spPr/>
    </dgm:pt>
    <dgm:pt modelId="{EAE4CDC7-F2FF-4E3E-B128-4EA903F055A0}" type="pres">
      <dgm:prSet presAssocID="{83ABEE9F-CBE8-4E3E-B3F7-260DCD93CF74}" presName="arrow" presStyleLbl="node1" presStyleIdx="1" presStyleCnt="2" custRadScaleRad="184227" custRadScaleInc="16140">
        <dgm:presLayoutVars>
          <dgm:bulletEnabled val="1"/>
        </dgm:presLayoutVars>
      </dgm:prSet>
      <dgm:spPr/>
    </dgm:pt>
  </dgm:ptLst>
  <dgm:cxnLst>
    <dgm:cxn modelId="{184319D2-9636-4B15-AF1C-DCD7C6461AEE}" type="presOf" srcId="{83ABEE9F-CBE8-4E3E-B3F7-260DCD93CF74}" destId="{EAE4CDC7-F2FF-4E3E-B128-4EA903F055A0}" srcOrd="0" destOrd="0" presId="urn:microsoft.com/office/officeart/2005/8/layout/arrow1"/>
    <dgm:cxn modelId="{B9AEB554-E297-4768-806C-2A444823B569}" type="presOf" srcId="{CE998770-69E3-48EE-98FB-E21D79C427FE}" destId="{604E0DEC-DFBA-4ACB-971B-5E78CDFA12F4}" srcOrd="0" destOrd="1" presId="urn:microsoft.com/office/officeart/2005/8/layout/arrow1"/>
    <dgm:cxn modelId="{543F5F81-9D12-4AA0-89E3-403F15907257}" type="presOf" srcId="{019B7251-670F-4F8A-B8BE-41A0F199D956}" destId="{604E0DEC-DFBA-4ACB-971B-5E78CDFA12F4}" srcOrd="0" destOrd="0" presId="urn:microsoft.com/office/officeart/2005/8/layout/arrow1"/>
    <dgm:cxn modelId="{85F9E1E5-7845-410B-BC03-F883FFE1F5FC}" srcId="{83ABEE9F-CBE8-4E3E-B3F7-260DCD93CF74}" destId="{9D0160F9-D243-4D7C-B0D8-644932AEE382}" srcOrd="0" destOrd="0" parTransId="{45831E8F-1268-4570-8AB7-77843B0AB4AA}" sibTransId="{6CE2FE87-3DEA-4D67-B3D8-53A91D0A8901}"/>
    <dgm:cxn modelId="{CFF7255D-8E1F-40C4-A8E1-C665F1EE22C5}" srcId="{A4D54B2A-6EE1-4CD5-AACF-FA98D52A3CDE}" destId="{019B7251-670F-4F8A-B8BE-41A0F199D956}" srcOrd="0" destOrd="0" parTransId="{016D784A-1ABA-4BBA-9DF2-AED64C245D1A}" sibTransId="{8B2B76DB-743B-47E5-BCEF-1303EC083968}"/>
    <dgm:cxn modelId="{AB72D19F-7E90-4BC8-A153-9B9E2F6A9417}" type="presOf" srcId="{235908BD-2DD0-4B77-8725-237C72A64DE0}" destId="{EAE4CDC7-F2FF-4E3E-B128-4EA903F055A0}" srcOrd="0" destOrd="2" presId="urn:microsoft.com/office/officeart/2005/8/layout/arrow1"/>
    <dgm:cxn modelId="{B85223D0-DD40-4B41-86F6-6557FEB26D4E}" srcId="{019B7251-670F-4F8A-B8BE-41A0F199D956}" destId="{CE998770-69E3-48EE-98FB-E21D79C427FE}" srcOrd="0" destOrd="0" parTransId="{B1FA2532-F446-4FDA-A4FD-312B841B866F}" sibTransId="{38D953F8-EC49-44E4-8BD6-3293A7042C8F}"/>
    <dgm:cxn modelId="{DF093133-5BB6-4C1D-8AD4-6F15940E78BE}" type="presOf" srcId="{9D0160F9-D243-4D7C-B0D8-644932AEE382}" destId="{EAE4CDC7-F2FF-4E3E-B128-4EA903F055A0}" srcOrd="0" destOrd="1" presId="urn:microsoft.com/office/officeart/2005/8/layout/arrow1"/>
    <dgm:cxn modelId="{4CB39074-F55C-43D4-9107-134A830BD66B}" srcId="{A4D54B2A-6EE1-4CD5-AACF-FA98D52A3CDE}" destId="{83ABEE9F-CBE8-4E3E-B3F7-260DCD93CF74}" srcOrd="1" destOrd="0" parTransId="{F21F6220-260D-4F4F-BF30-BAE59BAE0300}" sibTransId="{0E87E764-D9DB-49CC-8F3C-33F0CED2EC2A}"/>
    <dgm:cxn modelId="{B000CD54-6B6C-415D-9250-848997DBE660}" type="presOf" srcId="{A4D54B2A-6EE1-4CD5-AACF-FA98D52A3CDE}" destId="{2AAB9AD3-3866-4F19-99F5-F7262897FD86}" srcOrd="0" destOrd="0" presId="urn:microsoft.com/office/officeart/2005/8/layout/arrow1"/>
    <dgm:cxn modelId="{B622AE3E-E08F-4241-BF6B-9C54C923133C}" srcId="{83ABEE9F-CBE8-4E3E-B3F7-260DCD93CF74}" destId="{235908BD-2DD0-4B77-8725-237C72A64DE0}" srcOrd="1" destOrd="0" parTransId="{B4384E68-3AB7-4047-82A8-8E38F64CCCA5}" sibTransId="{14D76B6A-CC7E-4342-ADC8-2EE4024CD57E}"/>
    <dgm:cxn modelId="{DF9ACDA9-9D95-4DE3-BC59-435FD34A2630}" type="presParOf" srcId="{2AAB9AD3-3866-4F19-99F5-F7262897FD86}" destId="{604E0DEC-DFBA-4ACB-971B-5E78CDFA12F4}" srcOrd="0" destOrd="0" presId="urn:microsoft.com/office/officeart/2005/8/layout/arrow1"/>
    <dgm:cxn modelId="{9E15651C-2437-4AD6-9913-E8020BCBB50D}" type="presParOf" srcId="{2AAB9AD3-3866-4F19-99F5-F7262897FD86}" destId="{EAE4CDC7-F2FF-4E3E-B128-4EA903F055A0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9E89DB1-63FF-41BB-9144-ED99D97C557E}" type="doc">
      <dgm:prSet loTypeId="urn:microsoft.com/office/officeart/2005/8/layout/default" loCatId="list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6BC7D942-DCF0-4BF4-BB49-8282D8D12CB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Std.</a:t>
          </a:r>
        </a:p>
      </dgm:t>
    </dgm:pt>
    <dgm:pt modelId="{4168D850-176C-4D26-A21F-3E2644845821}" type="parTrans" cxnId="{28BD5BF8-785C-4D77-BC8E-5E775C9AF153}">
      <dgm:prSet/>
      <dgm:spPr/>
      <dgm:t>
        <a:bodyPr/>
        <a:lstStyle/>
        <a:p>
          <a:endParaRPr lang="en-US"/>
        </a:p>
      </dgm:t>
    </dgm:pt>
    <dgm:pt modelId="{876EDDCD-DF18-413A-BB30-E86B7B82911F}" type="sibTrans" cxnId="{28BD5BF8-785C-4D77-BC8E-5E775C9AF153}">
      <dgm:prSet/>
      <dgm:spPr/>
      <dgm:t>
        <a:bodyPr/>
        <a:lstStyle/>
        <a:p>
          <a:endParaRPr lang="en-US"/>
        </a:p>
      </dgm:t>
    </dgm:pt>
    <dgm:pt modelId="{E723DAAB-15A1-4708-BA67-4E6D3A7CCF9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SMA</a:t>
          </a:r>
        </a:p>
      </dgm:t>
    </dgm:pt>
    <dgm:pt modelId="{CC3C9AC6-90C8-443C-AD9A-02EFE1DA0A6C}" type="parTrans" cxnId="{E6DE55AD-AB8C-4652-B909-1B9275017EDF}">
      <dgm:prSet/>
      <dgm:spPr/>
      <dgm:t>
        <a:bodyPr/>
        <a:lstStyle/>
        <a:p>
          <a:endParaRPr lang="en-US"/>
        </a:p>
      </dgm:t>
    </dgm:pt>
    <dgm:pt modelId="{8275333C-9C5F-437B-AAE9-6F7C6C11C731}" type="sibTrans" cxnId="{E6DE55AD-AB8C-4652-B909-1B9275017EDF}">
      <dgm:prSet/>
      <dgm:spPr/>
      <dgm:t>
        <a:bodyPr/>
        <a:lstStyle/>
        <a:p>
          <a:endParaRPr lang="en-US"/>
        </a:p>
      </dgm:t>
    </dgm:pt>
    <dgm:pt modelId="{8F195AFF-225A-4187-B51A-7DC14ED089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NPA</a:t>
          </a:r>
        </a:p>
      </dgm:t>
    </dgm:pt>
    <dgm:pt modelId="{B8AA9208-D55B-40F1-86AC-493C7034D3AD}" type="parTrans" cxnId="{240BBD85-6118-4928-A733-CCC5FCA65C1C}">
      <dgm:prSet/>
      <dgm:spPr/>
      <dgm:t>
        <a:bodyPr/>
        <a:lstStyle/>
        <a:p>
          <a:endParaRPr lang="en-US"/>
        </a:p>
      </dgm:t>
    </dgm:pt>
    <dgm:pt modelId="{A5E54FDA-63E1-4DA6-B0E3-C16CBDFB68F8}" type="sibTrans" cxnId="{240BBD85-6118-4928-A733-CCC5FCA65C1C}">
      <dgm:prSet/>
      <dgm:spPr/>
      <dgm:t>
        <a:bodyPr/>
        <a:lstStyle/>
        <a:p>
          <a:endParaRPr lang="en-US"/>
        </a:p>
      </dgm:t>
    </dgm:pt>
    <dgm:pt modelId="{839D76AF-1475-4D41-8FE4-EC37B7662B5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Doubtful</a:t>
          </a:r>
        </a:p>
      </dgm:t>
    </dgm:pt>
    <dgm:pt modelId="{BA0073B4-4E8E-4142-986D-F0CCD57BD05B}" type="parTrans" cxnId="{49A27756-6078-4CC0-A592-587DC1C2A592}">
      <dgm:prSet/>
      <dgm:spPr/>
      <dgm:t>
        <a:bodyPr/>
        <a:lstStyle/>
        <a:p>
          <a:endParaRPr lang="en-US"/>
        </a:p>
      </dgm:t>
    </dgm:pt>
    <dgm:pt modelId="{2F8597EE-ADF1-49BE-919C-07C1BE9FA49E}" type="sibTrans" cxnId="{49A27756-6078-4CC0-A592-587DC1C2A592}">
      <dgm:prSet/>
      <dgm:spPr/>
      <dgm:t>
        <a:bodyPr/>
        <a:lstStyle/>
        <a:p>
          <a:endParaRPr lang="en-US"/>
        </a:p>
      </dgm:t>
    </dgm:pt>
    <dgm:pt modelId="{445F7F54-9902-4D3E-A3EA-B76AAB01E694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Loss</a:t>
          </a:r>
        </a:p>
      </dgm:t>
    </dgm:pt>
    <dgm:pt modelId="{E016776A-85FC-4C10-8188-4055EF14B3DE}" type="parTrans" cxnId="{C866821D-92F1-43AE-BC5A-94A482AEBCCD}">
      <dgm:prSet/>
      <dgm:spPr/>
      <dgm:t>
        <a:bodyPr/>
        <a:lstStyle/>
        <a:p>
          <a:endParaRPr lang="en-US"/>
        </a:p>
      </dgm:t>
    </dgm:pt>
    <dgm:pt modelId="{3F72224D-007E-4B22-B64F-EA0E78D04C35}" type="sibTrans" cxnId="{C866821D-92F1-43AE-BC5A-94A482AEBCCD}">
      <dgm:prSet/>
      <dgm:spPr/>
      <dgm:t>
        <a:bodyPr/>
        <a:lstStyle/>
        <a:p>
          <a:endParaRPr lang="en-US"/>
        </a:p>
      </dgm:t>
    </dgm:pt>
    <dgm:pt modelId="{A571E647-1DA3-48D0-8FFD-88E19E6936E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Substandard</a:t>
          </a:r>
        </a:p>
      </dgm:t>
    </dgm:pt>
    <dgm:pt modelId="{E6CEDDDE-89EC-4C49-A534-6381E995F1F8}" type="parTrans" cxnId="{1B961C32-AB95-4268-9989-309968FD447C}">
      <dgm:prSet/>
      <dgm:spPr/>
      <dgm:t>
        <a:bodyPr/>
        <a:lstStyle/>
        <a:p>
          <a:endParaRPr lang="en-US"/>
        </a:p>
      </dgm:t>
    </dgm:pt>
    <dgm:pt modelId="{73EEC92B-B209-46E8-A608-EE5B92F06B23}" type="sibTrans" cxnId="{1B961C32-AB95-4268-9989-309968FD447C}">
      <dgm:prSet/>
      <dgm:spPr/>
      <dgm:t>
        <a:bodyPr/>
        <a:lstStyle/>
        <a:p>
          <a:endParaRPr lang="en-US"/>
        </a:p>
      </dgm:t>
    </dgm:pt>
    <dgm:pt modelId="{5994914B-DE9E-4617-959D-3B055F4F50CC}" type="pres">
      <dgm:prSet presAssocID="{19E89DB1-63FF-41BB-9144-ED99D97C557E}" presName="diagram" presStyleCnt="0">
        <dgm:presLayoutVars>
          <dgm:dir/>
          <dgm:resizeHandles val="exact"/>
        </dgm:presLayoutVars>
      </dgm:prSet>
      <dgm:spPr/>
    </dgm:pt>
    <dgm:pt modelId="{CCC221F0-4191-4D94-9760-3E1A9D862EA8}" type="pres">
      <dgm:prSet presAssocID="{6BC7D942-DCF0-4BF4-BB49-8282D8D12CBB}" presName="node" presStyleLbl="node1" presStyleIdx="0" presStyleCnt="6">
        <dgm:presLayoutVars>
          <dgm:bulletEnabled val="1"/>
        </dgm:presLayoutVars>
      </dgm:prSet>
      <dgm:spPr/>
    </dgm:pt>
    <dgm:pt modelId="{3388E8AF-D5F4-4577-9A0F-5A864D344219}" type="pres">
      <dgm:prSet presAssocID="{876EDDCD-DF18-413A-BB30-E86B7B82911F}" presName="sibTrans" presStyleCnt="0"/>
      <dgm:spPr/>
    </dgm:pt>
    <dgm:pt modelId="{681A658A-293B-4203-BAE0-E74117F17F70}" type="pres">
      <dgm:prSet presAssocID="{E723DAAB-15A1-4708-BA67-4E6D3A7CCF9E}" presName="node" presStyleLbl="node1" presStyleIdx="1" presStyleCnt="6">
        <dgm:presLayoutVars>
          <dgm:bulletEnabled val="1"/>
        </dgm:presLayoutVars>
      </dgm:prSet>
      <dgm:spPr/>
    </dgm:pt>
    <dgm:pt modelId="{8EDD7C92-D85B-47BD-A22D-5D5E981F7FA6}" type="pres">
      <dgm:prSet presAssocID="{8275333C-9C5F-437B-AAE9-6F7C6C11C731}" presName="sibTrans" presStyleCnt="0"/>
      <dgm:spPr/>
    </dgm:pt>
    <dgm:pt modelId="{905F5229-9B9A-4094-8B4C-8702E148E0BF}" type="pres">
      <dgm:prSet presAssocID="{8F195AFF-225A-4187-B51A-7DC14ED08956}" presName="node" presStyleLbl="node1" presStyleIdx="2" presStyleCnt="6">
        <dgm:presLayoutVars>
          <dgm:bulletEnabled val="1"/>
        </dgm:presLayoutVars>
      </dgm:prSet>
      <dgm:spPr/>
    </dgm:pt>
    <dgm:pt modelId="{0D987190-9286-4DAF-8000-7C00309FCCCD}" type="pres">
      <dgm:prSet presAssocID="{A5E54FDA-63E1-4DA6-B0E3-C16CBDFB68F8}" presName="sibTrans" presStyleCnt="0"/>
      <dgm:spPr/>
    </dgm:pt>
    <dgm:pt modelId="{0DB0117E-59C2-4E29-B0B8-FEE54A731A3E}" type="pres">
      <dgm:prSet presAssocID="{A571E647-1DA3-48D0-8FFD-88E19E6936E0}" presName="node" presStyleLbl="node1" presStyleIdx="3" presStyleCnt="6">
        <dgm:presLayoutVars>
          <dgm:bulletEnabled val="1"/>
        </dgm:presLayoutVars>
      </dgm:prSet>
      <dgm:spPr/>
    </dgm:pt>
    <dgm:pt modelId="{CECEA22D-2CD1-42A2-8027-1DEC7A85AF76}" type="pres">
      <dgm:prSet presAssocID="{73EEC92B-B209-46E8-A608-EE5B92F06B23}" presName="sibTrans" presStyleCnt="0"/>
      <dgm:spPr/>
    </dgm:pt>
    <dgm:pt modelId="{0D0186AD-C449-4140-9F45-63AA875BFDEE}" type="pres">
      <dgm:prSet presAssocID="{839D76AF-1475-4D41-8FE4-EC37B7662B57}" presName="node" presStyleLbl="node1" presStyleIdx="4" presStyleCnt="6">
        <dgm:presLayoutVars>
          <dgm:bulletEnabled val="1"/>
        </dgm:presLayoutVars>
      </dgm:prSet>
      <dgm:spPr/>
    </dgm:pt>
    <dgm:pt modelId="{EE2C5A88-ED82-485A-A382-FB6F1A654529}" type="pres">
      <dgm:prSet presAssocID="{2F8597EE-ADF1-49BE-919C-07C1BE9FA49E}" presName="sibTrans" presStyleCnt="0"/>
      <dgm:spPr/>
    </dgm:pt>
    <dgm:pt modelId="{E0AD6C51-F575-429C-BCDF-433699EF3C5F}" type="pres">
      <dgm:prSet presAssocID="{445F7F54-9902-4D3E-A3EA-B76AAB01E694}" presName="node" presStyleLbl="node1" presStyleIdx="5" presStyleCnt="6">
        <dgm:presLayoutVars>
          <dgm:bulletEnabled val="1"/>
        </dgm:presLayoutVars>
      </dgm:prSet>
      <dgm:spPr/>
    </dgm:pt>
  </dgm:ptLst>
  <dgm:cxnLst>
    <dgm:cxn modelId="{1B961C32-AB95-4268-9989-309968FD447C}" srcId="{19E89DB1-63FF-41BB-9144-ED99D97C557E}" destId="{A571E647-1DA3-48D0-8FFD-88E19E6936E0}" srcOrd="3" destOrd="0" parTransId="{E6CEDDDE-89EC-4C49-A534-6381E995F1F8}" sibTransId="{73EEC92B-B209-46E8-A608-EE5B92F06B23}"/>
    <dgm:cxn modelId="{240BBD85-6118-4928-A733-CCC5FCA65C1C}" srcId="{19E89DB1-63FF-41BB-9144-ED99D97C557E}" destId="{8F195AFF-225A-4187-B51A-7DC14ED08956}" srcOrd="2" destOrd="0" parTransId="{B8AA9208-D55B-40F1-86AC-493C7034D3AD}" sibTransId="{A5E54FDA-63E1-4DA6-B0E3-C16CBDFB68F8}"/>
    <dgm:cxn modelId="{FB608CBD-DF69-4911-ABC1-FFB169FB2E62}" type="presOf" srcId="{445F7F54-9902-4D3E-A3EA-B76AAB01E694}" destId="{E0AD6C51-F575-429C-BCDF-433699EF3C5F}" srcOrd="0" destOrd="0" presId="urn:microsoft.com/office/officeart/2005/8/layout/default"/>
    <dgm:cxn modelId="{C866821D-92F1-43AE-BC5A-94A482AEBCCD}" srcId="{19E89DB1-63FF-41BB-9144-ED99D97C557E}" destId="{445F7F54-9902-4D3E-A3EA-B76AAB01E694}" srcOrd="5" destOrd="0" parTransId="{E016776A-85FC-4C10-8188-4055EF14B3DE}" sibTransId="{3F72224D-007E-4B22-B64F-EA0E78D04C35}"/>
    <dgm:cxn modelId="{65C5CE20-4B39-4102-9BC9-C8D4A515365D}" type="presOf" srcId="{E723DAAB-15A1-4708-BA67-4E6D3A7CCF9E}" destId="{681A658A-293B-4203-BAE0-E74117F17F70}" srcOrd="0" destOrd="0" presId="urn:microsoft.com/office/officeart/2005/8/layout/default"/>
    <dgm:cxn modelId="{E6DE55AD-AB8C-4652-B909-1B9275017EDF}" srcId="{19E89DB1-63FF-41BB-9144-ED99D97C557E}" destId="{E723DAAB-15A1-4708-BA67-4E6D3A7CCF9E}" srcOrd="1" destOrd="0" parTransId="{CC3C9AC6-90C8-443C-AD9A-02EFE1DA0A6C}" sibTransId="{8275333C-9C5F-437B-AAE9-6F7C6C11C731}"/>
    <dgm:cxn modelId="{A1EAA5EC-4052-4892-A836-392609840DF5}" type="presOf" srcId="{839D76AF-1475-4D41-8FE4-EC37B7662B57}" destId="{0D0186AD-C449-4140-9F45-63AA875BFDEE}" srcOrd="0" destOrd="0" presId="urn:microsoft.com/office/officeart/2005/8/layout/default"/>
    <dgm:cxn modelId="{2B27C70D-848A-4458-BA9F-396CE7F085D5}" type="presOf" srcId="{6BC7D942-DCF0-4BF4-BB49-8282D8D12CBB}" destId="{CCC221F0-4191-4D94-9760-3E1A9D862EA8}" srcOrd="0" destOrd="0" presId="urn:microsoft.com/office/officeart/2005/8/layout/default"/>
    <dgm:cxn modelId="{00F53FD9-3F13-4AD6-8A3C-1FCD5FB46EE8}" type="presOf" srcId="{A571E647-1DA3-48D0-8FFD-88E19E6936E0}" destId="{0DB0117E-59C2-4E29-B0B8-FEE54A731A3E}" srcOrd="0" destOrd="0" presId="urn:microsoft.com/office/officeart/2005/8/layout/default"/>
    <dgm:cxn modelId="{BB2FA400-69F6-49AA-85F5-5E14F1B0173D}" type="presOf" srcId="{8F195AFF-225A-4187-B51A-7DC14ED08956}" destId="{905F5229-9B9A-4094-8B4C-8702E148E0BF}" srcOrd="0" destOrd="0" presId="urn:microsoft.com/office/officeart/2005/8/layout/default"/>
    <dgm:cxn modelId="{28BD5BF8-785C-4D77-BC8E-5E775C9AF153}" srcId="{19E89DB1-63FF-41BB-9144-ED99D97C557E}" destId="{6BC7D942-DCF0-4BF4-BB49-8282D8D12CBB}" srcOrd="0" destOrd="0" parTransId="{4168D850-176C-4D26-A21F-3E2644845821}" sibTransId="{876EDDCD-DF18-413A-BB30-E86B7B82911F}"/>
    <dgm:cxn modelId="{49A27756-6078-4CC0-A592-587DC1C2A592}" srcId="{19E89DB1-63FF-41BB-9144-ED99D97C557E}" destId="{839D76AF-1475-4D41-8FE4-EC37B7662B57}" srcOrd="4" destOrd="0" parTransId="{BA0073B4-4E8E-4142-986D-F0CCD57BD05B}" sibTransId="{2F8597EE-ADF1-49BE-919C-07C1BE9FA49E}"/>
    <dgm:cxn modelId="{C0CACC28-491C-42B4-8588-86BE634DB4E5}" type="presOf" srcId="{19E89DB1-63FF-41BB-9144-ED99D97C557E}" destId="{5994914B-DE9E-4617-959D-3B055F4F50CC}" srcOrd="0" destOrd="0" presId="urn:microsoft.com/office/officeart/2005/8/layout/default"/>
    <dgm:cxn modelId="{AF3EC847-FCFA-41B8-962E-D86DF27C962E}" type="presParOf" srcId="{5994914B-DE9E-4617-959D-3B055F4F50CC}" destId="{CCC221F0-4191-4D94-9760-3E1A9D862EA8}" srcOrd="0" destOrd="0" presId="urn:microsoft.com/office/officeart/2005/8/layout/default"/>
    <dgm:cxn modelId="{02506334-4E82-4AEE-8F8B-3E9413730019}" type="presParOf" srcId="{5994914B-DE9E-4617-959D-3B055F4F50CC}" destId="{3388E8AF-D5F4-4577-9A0F-5A864D344219}" srcOrd="1" destOrd="0" presId="urn:microsoft.com/office/officeart/2005/8/layout/default"/>
    <dgm:cxn modelId="{CC7F9E14-0027-42E4-98C8-D32BAE7704A8}" type="presParOf" srcId="{5994914B-DE9E-4617-959D-3B055F4F50CC}" destId="{681A658A-293B-4203-BAE0-E74117F17F70}" srcOrd="2" destOrd="0" presId="urn:microsoft.com/office/officeart/2005/8/layout/default"/>
    <dgm:cxn modelId="{7677C919-6CB6-4075-AFC0-E3A4EEF22F3C}" type="presParOf" srcId="{5994914B-DE9E-4617-959D-3B055F4F50CC}" destId="{8EDD7C92-D85B-47BD-A22D-5D5E981F7FA6}" srcOrd="3" destOrd="0" presId="urn:microsoft.com/office/officeart/2005/8/layout/default"/>
    <dgm:cxn modelId="{8397A179-A530-4321-B3CC-ACEA7A15CD8C}" type="presParOf" srcId="{5994914B-DE9E-4617-959D-3B055F4F50CC}" destId="{905F5229-9B9A-4094-8B4C-8702E148E0BF}" srcOrd="4" destOrd="0" presId="urn:microsoft.com/office/officeart/2005/8/layout/default"/>
    <dgm:cxn modelId="{020EB221-2326-4BFF-A513-6FB1D4DF14D4}" type="presParOf" srcId="{5994914B-DE9E-4617-959D-3B055F4F50CC}" destId="{0D987190-9286-4DAF-8000-7C00309FCCCD}" srcOrd="5" destOrd="0" presId="urn:microsoft.com/office/officeart/2005/8/layout/default"/>
    <dgm:cxn modelId="{E0E4A7F1-9586-4A36-A52C-70670CB6EB30}" type="presParOf" srcId="{5994914B-DE9E-4617-959D-3B055F4F50CC}" destId="{0DB0117E-59C2-4E29-B0B8-FEE54A731A3E}" srcOrd="6" destOrd="0" presId="urn:microsoft.com/office/officeart/2005/8/layout/default"/>
    <dgm:cxn modelId="{26C82F32-A58A-4845-85D6-E710C9A59887}" type="presParOf" srcId="{5994914B-DE9E-4617-959D-3B055F4F50CC}" destId="{CECEA22D-2CD1-42A2-8027-1DEC7A85AF76}" srcOrd="7" destOrd="0" presId="urn:microsoft.com/office/officeart/2005/8/layout/default"/>
    <dgm:cxn modelId="{7BB47B2E-FFC5-48C6-9A95-6BD6C9D157C4}" type="presParOf" srcId="{5994914B-DE9E-4617-959D-3B055F4F50CC}" destId="{0D0186AD-C449-4140-9F45-63AA875BFDEE}" srcOrd="8" destOrd="0" presId="urn:microsoft.com/office/officeart/2005/8/layout/default"/>
    <dgm:cxn modelId="{558C7CE3-7754-4E6C-AB81-3A646F6BE976}" type="presParOf" srcId="{5994914B-DE9E-4617-959D-3B055F4F50CC}" destId="{EE2C5A88-ED82-485A-A382-FB6F1A654529}" srcOrd="9" destOrd="0" presId="urn:microsoft.com/office/officeart/2005/8/layout/default"/>
    <dgm:cxn modelId="{4385D220-0481-4CED-B8F6-D5A724887DF1}" type="presParOf" srcId="{5994914B-DE9E-4617-959D-3B055F4F50CC}" destId="{E0AD6C51-F575-429C-BCDF-433699EF3C5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24FD0884-ABF5-451B-849A-B793762A33D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542010-8110-4AB9-AA69-4A2A4C628695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Via Govt + Market + </a:t>
          </a:r>
          <a:r>
            <a:rPr lang="en-US" sz="3200" b="1" u="sng" dirty="0">
              <a:solidFill>
                <a:srgbClr val="FF0000"/>
              </a:solidFill>
              <a:latin typeface="Franklin Gothic Medium Cond" panose="020B0606030402020204" pitchFamily="34" charset="0"/>
            </a:rPr>
            <a:t>Even RBI should provide</a:t>
          </a:r>
        </a:p>
      </dgm:t>
    </dgm:pt>
    <dgm:pt modelId="{D34080B4-C613-40BB-95F7-5FAA8A9D66D6}" type="parTrans" cxnId="{8FC5BFC0-B899-4611-BA74-1BECCA8CC617}">
      <dgm:prSet/>
      <dgm:spPr/>
      <dgm:t>
        <a:bodyPr/>
        <a:lstStyle/>
        <a:p>
          <a:endParaRPr lang="en-US"/>
        </a:p>
      </dgm:t>
    </dgm:pt>
    <dgm:pt modelId="{A6D1CE03-6165-474E-9237-6752798AF55B}" type="sibTrans" cxnId="{8FC5BFC0-B899-4611-BA74-1BECCA8CC617}">
      <dgm:prSet/>
      <dgm:spPr/>
      <dgm:t>
        <a:bodyPr/>
        <a:lstStyle/>
        <a:p>
          <a:endParaRPr lang="en-US"/>
        </a:p>
      </dgm:t>
    </dgm:pt>
    <dgm:pt modelId="{68627E97-3414-4BB9-B690-73890F16A315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4-Reform- so problem don’t comeback</a:t>
          </a:r>
        </a:p>
      </dgm:t>
    </dgm:pt>
    <dgm:pt modelId="{7E99A5BD-06D8-42D2-94E7-0A373EBCAEED}" type="parTrans" cxnId="{DB612322-57C6-407F-ADFB-862AF3C24762}">
      <dgm:prSet/>
      <dgm:spPr/>
      <dgm:t>
        <a:bodyPr/>
        <a:lstStyle/>
        <a:p>
          <a:endParaRPr lang="en-US"/>
        </a:p>
      </dgm:t>
    </dgm:pt>
    <dgm:pt modelId="{20BB01B5-3482-4397-987A-F5D58ED5149D}" type="sibTrans" cxnId="{DB612322-57C6-407F-ADFB-862AF3C24762}">
      <dgm:prSet/>
      <dgm:spPr/>
      <dgm:t>
        <a:bodyPr/>
        <a:lstStyle/>
        <a:p>
          <a:endParaRPr lang="en-US"/>
        </a:p>
      </dgm:t>
    </dgm:pt>
    <dgm:pt modelId="{0E92BCF5-44A1-46E9-968D-25BA4A1CD8CB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3-Recapitalize for Basel-III</a:t>
          </a:r>
        </a:p>
      </dgm:t>
    </dgm:pt>
    <dgm:pt modelId="{372F0CFF-E1E4-45D8-8F7A-CADCFAC88605}" type="parTrans" cxnId="{BE59D55F-E7C5-4578-9383-D0E5860733FD}">
      <dgm:prSet/>
      <dgm:spPr/>
      <dgm:t>
        <a:bodyPr/>
        <a:lstStyle/>
        <a:p>
          <a:endParaRPr lang="en-US"/>
        </a:p>
      </dgm:t>
    </dgm:pt>
    <dgm:pt modelId="{29EE6A49-E159-4680-A001-B6E267246820}" type="sibTrans" cxnId="{BE59D55F-E7C5-4578-9383-D0E5860733FD}">
      <dgm:prSet/>
      <dgm:spPr/>
      <dgm:t>
        <a:bodyPr/>
        <a:lstStyle/>
        <a:p>
          <a:endParaRPr lang="en-US"/>
        </a:p>
      </dgm:t>
    </dgm:pt>
    <dgm:pt modelId="{3BBA3CAC-4159-4DEE-B75D-B8318B14D671}">
      <dgm:prSet phldrT="[Text]" custT="1"/>
      <dgm:spPr/>
      <dgm:t>
        <a:bodyPr/>
        <a:lstStyle/>
        <a:p>
          <a:r>
            <a:rPr lang="en-US" sz="3200" u="sng" dirty="0">
              <a:solidFill>
                <a:srgbClr val="0070C0"/>
              </a:solidFill>
              <a:latin typeface="Franklin Gothic Medium Cond" panose="020B0606030402020204" pitchFamily="34" charset="0"/>
            </a:rPr>
            <a:t>+Diversify: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F0E2A2C5-7B60-409B-82EC-56A7D502DCED}" type="parTrans" cxnId="{C22EC2D7-4ADB-487D-B523-28E774BEF670}">
      <dgm:prSet/>
      <dgm:spPr/>
      <dgm:t>
        <a:bodyPr/>
        <a:lstStyle/>
        <a:p>
          <a:endParaRPr lang="en-US"/>
        </a:p>
      </dgm:t>
    </dgm:pt>
    <dgm:pt modelId="{1670FEA1-7C32-42FE-A731-FD18731E0D12}" type="sibTrans" cxnId="{C22EC2D7-4ADB-487D-B523-28E774BEF670}">
      <dgm:prSet/>
      <dgm:spPr/>
      <dgm:t>
        <a:bodyPr/>
        <a:lstStyle/>
        <a:p>
          <a:endParaRPr lang="en-US"/>
        </a:p>
      </dgm:t>
    </dgm:pt>
    <dgm:pt modelId="{3A02B062-81D7-4BEE-9DE5-240C8DC39FDA}">
      <dgm:prSet phldrT="[Text]" custT="1"/>
      <dgm:spPr/>
      <dgm:t>
        <a:bodyPr/>
        <a:lstStyle/>
        <a:p>
          <a:r>
            <a:rPr lang="en-US" sz="3200" b="0" u="sng" dirty="0">
              <a:solidFill>
                <a:srgbClr val="0070C0"/>
              </a:solidFill>
              <a:latin typeface="Franklin Gothic Medium Cond" panose="020B0606030402020204" pitchFamily="34" charset="0"/>
            </a:rPr>
            <a:t>+Differentiate</a:t>
          </a:r>
          <a:r>
            <a:rPr lang="en-US" sz="3200" b="0" u="none" dirty="0">
              <a:solidFill>
                <a:schemeClr val="tx1"/>
              </a:solidFill>
              <a:latin typeface="Franklin Gothic Medium Cond" panose="020B0606030402020204" pitchFamily="34" charset="0"/>
            </a:rPr>
            <a:t>: among PSB, &amp; infuse capital on performance (yes, IDBI &lt;50%)</a:t>
          </a:r>
        </a:p>
      </dgm:t>
    </dgm:pt>
    <dgm:pt modelId="{2830776A-8C26-4AFE-B6E7-1C43684219BA}" type="parTrans" cxnId="{8F811F85-0595-4D8F-9539-741EC8DBE50B}">
      <dgm:prSet/>
      <dgm:spPr/>
      <dgm:t>
        <a:bodyPr/>
        <a:lstStyle/>
        <a:p>
          <a:endParaRPr lang="en-US"/>
        </a:p>
      </dgm:t>
    </dgm:pt>
    <dgm:pt modelId="{D5DA8405-1B64-42D4-86CF-D600585866C3}" type="sibTrans" cxnId="{8F811F85-0595-4D8F-9539-741EC8DBE50B}">
      <dgm:prSet/>
      <dgm:spPr/>
      <dgm:t>
        <a:bodyPr/>
        <a:lstStyle/>
        <a:p>
          <a:endParaRPr lang="en-US"/>
        </a:p>
      </dgm:t>
    </dgm:pt>
    <dgm:pt modelId="{83DE7FDA-7B7B-4E2B-B2B9-57AA4C4C69BB}">
      <dgm:prSet phldrT="[Text]" custT="1"/>
      <dgm:spPr/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more # &amp; More types of Banks [RBI planning Custodian &amp; Wholesale </a:t>
          </a:r>
          <a:r>
            <a:rPr lang="en-US" sz="3200" dirty="0" err="1">
              <a:latin typeface="Franklin Gothic Medium Cond" panose="020B0606030402020204" pitchFamily="34" charset="0"/>
            </a:rPr>
            <a:t>banks..but</a:t>
          </a:r>
          <a:r>
            <a:rPr lang="en-US" sz="3200" dirty="0">
              <a:latin typeface="Franklin Gothic Medium Cond" panose="020B0606030402020204" pitchFamily="34" charset="0"/>
            </a:rPr>
            <a:t> DFI?]</a:t>
          </a:r>
        </a:p>
      </dgm:t>
    </dgm:pt>
    <dgm:pt modelId="{FC409456-10F0-485A-AB89-389BC75B1068}" type="parTrans" cxnId="{10F141FF-CC99-44FD-B2B5-96D752FC827F}">
      <dgm:prSet/>
      <dgm:spPr/>
      <dgm:t>
        <a:bodyPr/>
        <a:lstStyle/>
        <a:p>
          <a:endParaRPr lang="en-US"/>
        </a:p>
      </dgm:t>
    </dgm:pt>
    <dgm:pt modelId="{1C443B0B-E496-48D4-9535-F1AE426BB3A2}" type="sibTrans" cxnId="{10F141FF-CC99-44FD-B2B5-96D752FC827F}">
      <dgm:prSet/>
      <dgm:spPr/>
      <dgm:t>
        <a:bodyPr/>
        <a:lstStyle/>
        <a:p>
          <a:endParaRPr lang="en-US"/>
        </a:p>
      </dgm:t>
    </dgm:pt>
    <dgm:pt modelId="{98FD80E1-5C92-49CB-8FC2-094F173A7B8A}">
      <dgm:prSet phldrT="[Text]" custT="1"/>
      <dgm:spPr/>
      <dgm:t>
        <a:bodyPr/>
        <a:lstStyle/>
        <a:p>
          <a:r>
            <a:rPr lang="en-US" sz="3200" u="sng" dirty="0">
              <a:solidFill>
                <a:srgbClr val="0070C0"/>
              </a:solidFill>
              <a:effectLst/>
              <a:latin typeface="Franklin Gothic Medium Cond" panose="020B0606030402020204" pitchFamily="34" charset="0"/>
            </a:rPr>
            <a:t>+Deregulate: </a:t>
          </a:r>
          <a:r>
            <a:rPr lang="en-US" sz="3200" dirty="0">
              <a:latin typeface="Franklin Gothic Medium Cond" panose="020B0606030402020204" pitchFamily="34" charset="0"/>
            </a:rPr>
            <a:t>▼SLR; </a:t>
          </a:r>
          <a:r>
            <a:rPr lang="en-US" sz="3200" dirty="0">
              <a:latin typeface="Arial Black" panose="020B0A04020102020204" pitchFamily="34" charset="0"/>
            </a:rPr>
            <a:t>▼</a:t>
          </a:r>
          <a:r>
            <a:rPr lang="en-US" sz="3200" dirty="0">
              <a:latin typeface="Franklin Gothic Medium Cond" panose="020B0606030402020204" pitchFamily="34" charset="0"/>
            </a:rPr>
            <a:t> but tweak PSL, promote corporate bond market</a:t>
          </a:r>
        </a:p>
      </dgm:t>
    </dgm:pt>
    <dgm:pt modelId="{F4E42D1E-8882-40D6-86D1-6B472614873C}" type="parTrans" cxnId="{DBDFBA4E-EB02-4E36-BAE2-0F830D6569AD}">
      <dgm:prSet/>
      <dgm:spPr/>
      <dgm:t>
        <a:bodyPr/>
        <a:lstStyle/>
        <a:p>
          <a:endParaRPr lang="en-US"/>
        </a:p>
      </dgm:t>
    </dgm:pt>
    <dgm:pt modelId="{1DF95E83-8FB9-4444-9E29-8F899BDF8B03}" type="sibTrans" cxnId="{DBDFBA4E-EB02-4E36-BAE2-0F830D6569AD}">
      <dgm:prSet/>
      <dgm:spPr/>
      <dgm:t>
        <a:bodyPr/>
        <a:lstStyle/>
        <a:p>
          <a:endParaRPr lang="en-US"/>
        </a:p>
      </dgm:t>
    </dgm:pt>
    <dgm:pt modelId="{9B01A63D-059F-4A8A-B69A-33CE7477CC5B}" type="pres">
      <dgm:prSet presAssocID="{24FD0884-ABF5-451B-849A-B793762A33D7}" presName="linear" presStyleCnt="0">
        <dgm:presLayoutVars>
          <dgm:dir/>
          <dgm:animLvl val="lvl"/>
          <dgm:resizeHandles val="exact"/>
        </dgm:presLayoutVars>
      </dgm:prSet>
      <dgm:spPr/>
    </dgm:pt>
    <dgm:pt modelId="{C12AE85D-5183-4B8E-9B3C-E8966C58CFC5}" type="pres">
      <dgm:prSet presAssocID="{0E92BCF5-44A1-46E9-968D-25BA4A1CD8CB}" presName="parentLin" presStyleCnt="0"/>
      <dgm:spPr/>
    </dgm:pt>
    <dgm:pt modelId="{7ED8800A-9559-499D-8C84-399111135345}" type="pres">
      <dgm:prSet presAssocID="{0E92BCF5-44A1-46E9-968D-25BA4A1CD8CB}" presName="parentLeftMargin" presStyleLbl="node1" presStyleIdx="0" presStyleCnt="2"/>
      <dgm:spPr/>
    </dgm:pt>
    <dgm:pt modelId="{C26F6FAC-8876-4417-90C2-4BAA93E78344}" type="pres">
      <dgm:prSet presAssocID="{0E92BCF5-44A1-46E9-968D-25BA4A1CD8C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412129-7F96-42BA-A86C-C63EB4C9D74A}" type="pres">
      <dgm:prSet presAssocID="{0E92BCF5-44A1-46E9-968D-25BA4A1CD8CB}" presName="negativeSpace" presStyleCnt="0"/>
      <dgm:spPr/>
    </dgm:pt>
    <dgm:pt modelId="{5E543BE3-5A85-4765-A661-A0F48C182573}" type="pres">
      <dgm:prSet presAssocID="{0E92BCF5-44A1-46E9-968D-25BA4A1CD8CB}" presName="childText" presStyleLbl="conFgAcc1" presStyleIdx="0" presStyleCnt="2">
        <dgm:presLayoutVars>
          <dgm:bulletEnabled val="1"/>
        </dgm:presLayoutVars>
      </dgm:prSet>
      <dgm:spPr/>
    </dgm:pt>
    <dgm:pt modelId="{5968EA07-8819-4CCF-83CF-CED6E25195CB}" type="pres">
      <dgm:prSet presAssocID="{29EE6A49-E159-4680-A001-B6E267246820}" presName="spaceBetweenRectangles" presStyleCnt="0"/>
      <dgm:spPr/>
    </dgm:pt>
    <dgm:pt modelId="{3C9B3BF4-F0FE-445C-ADF8-064E04A88E4E}" type="pres">
      <dgm:prSet presAssocID="{68627E97-3414-4BB9-B690-73890F16A315}" presName="parentLin" presStyleCnt="0"/>
      <dgm:spPr/>
    </dgm:pt>
    <dgm:pt modelId="{E0BF9502-615D-45CA-AA3A-A9D783CE75A7}" type="pres">
      <dgm:prSet presAssocID="{68627E97-3414-4BB9-B690-73890F16A315}" presName="parentLeftMargin" presStyleLbl="node1" presStyleIdx="0" presStyleCnt="2"/>
      <dgm:spPr/>
    </dgm:pt>
    <dgm:pt modelId="{2B82DB50-5E70-4260-AE12-0A643D9FE03C}" type="pres">
      <dgm:prSet presAssocID="{68627E97-3414-4BB9-B690-73890F16A315}" presName="parentText" presStyleLbl="node1" presStyleIdx="1" presStyleCnt="2" custScaleX="112290">
        <dgm:presLayoutVars>
          <dgm:chMax val="0"/>
          <dgm:bulletEnabled val="1"/>
        </dgm:presLayoutVars>
      </dgm:prSet>
      <dgm:spPr/>
    </dgm:pt>
    <dgm:pt modelId="{5D72D410-7F7A-408A-AFC1-E381F45DD2BF}" type="pres">
      <dgm:prSet presAssocID="{68627E97-3414-4BB9-B690-73890F16A315}" presName="negativeSpace" presStyleCnt="0"/>
      <dgm:spPr/>
    </dgm:pt>
    <dgm:pt modelId="{D52A5EC8-C948-4338-A071-9DF7ACDED8E8}" type="pres">
      <dgm:prSet presAssocID="{68627E97-3414-4BB9-B690-73890F16A31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F811F85-0595-4D8F-9539-741EC8DBE50B}" srcId="{0E92BCF5-44A1-46E9-968D-25BA4A1CD8CB}" destId="{3A02B062-81D7-4BEE-9DE5-240C8DC39FDA}" srcOrd="1" destOrd="0" parTransId="{2830776A-8C26-4AFE-B6E7-1C43684219BA}" sibTransId="{D5DA8405-1B64-42D4-86CF-D600585866C3}"/>
    <dgm:cxn modelId="{576E58B0-3C06-4D75-BF71-18C68FD44693}" type="presOf" srcId="{83DE7FDA-7B7B-4E2B-B2B9-57AA4C4C69BB}" destId="{D52A5EC8-C948-4338-A071-9DF7ACDED8E8}" srcOrd="0" destOrd="1" presId="urn:microsoft.com/office/officeart/2005/8/layout/list1"/>
    <dgm:cxn modelId="{38AFFDD6-ACDD-4C81-80BD-0AB816593C2B}" type="presOf" srcId="{3A02B062-81D7-4BEE-9DE5-240C8DC39FDA}" destId="{5E543BE3-5A85-4765-A661-A0F48C182573}" srcOrd="0" destOrd="1" presId="urn:microsoft.com/office/officeart/2005/8/layout/list1"/>
    <dgm:cxn modelId="{5B1161D6-A7A7-4572-90D6-8C28D6B4ECC7}" type="presOf" srcId="{24FD0884-ABF5-451B-849A-B793762A33D7}" destId="{9B01A63D-059F-4A8A-B69A-33CE7477CC5B}" srcOrd="0" destOrd="0" presId="urn:microsoft.com/office/officeart/2005/8/layout/list1"/>
    <dgm:cxn modelId="{C22EC2D7-4ADB-487D-B523-28E774BEF670}" srcId="{68627E97-3414-4BB9-B690-73890F16A315}" destId="{3BBA3CAC-4159-4DEE-B75D-B8318B14D671}" srcOrd="0" destOrd="0" parTransId="{F0E2A2C5-7B60-409B-82EC-56A7D502DCED}" sibTransId="{1670FEA1-7C32-42FE-A731-FD18731E0D12}"/>
    <dgm:cxn modelId="{DBDFBA4E-EB02-4E36-BAE2-0F830D6569AD}" srcId="{68627E97-3414-4BB9-B690-73890F16A315}" destId="{98FD80E1-5C92-49CB-8FC2-094F173A7B8A}" srcOrd="1" destOrd="0" parTransId="{F4E42D1E-8882-40D6-86D1-6B472614873C}" sibTransId="{1DF95E83-8FB9-4444-9E29-8F899BDF8B03}"/>
    <dgm:cxn modelId="{FF689AB1-733E-4D7F-BD15-2CC2491B68DE}" type="presOf" srcId="{3BBA3CAC-4159-4DEE-B75D-B8318B14D671}" destId="{D52A5EC8-C948-4338-A071-9DF7ACDED8E8}" srcOrd="0" destOrd="0" presId="urn:microsoft.com/office/officeart/2005/8/layout/list1"/>
    <dgm:cxn modelId="{BE59D55F-E7C5-4578-9383-D0E5860733FD}" srcId="{24FD0884-ABF5-451B-849A-B793762A33D7}" destId="{0E92BCF5-44A1-46E9-968D-25BA4A1CD8CB}" srcOrd="0" destOrd="0" parTransId="{372F0CFF-E1E4-45D8-8F7A-CADCFAC88605}" sibTransId="{29EE6A49-E159-4680-A001-B6E267246820}"/>
    <dgm:cxn modelId="{858A3A24-5886-4998-8014-0CB11B797169}" type="presOf" srcId="{0E92BCF5-44A1-46E9-968D-25BA4A1CD8CB}" destId="{7ED8800A-9559-499D-8C84-399111135345}" srcOrd="0" destOrd="0" presId="urn:microsoft.com/office/officeart/2005/8/layout/list1"/>
    <dgm:cxn modelId="{B9B37C79-D6A2-4659-B0D8-3B0C55F3E138}" type="presOf" srcId="{98FD80E1-5C92-49CB-8FC2-094F173A7B8A}" destId="{D52A5EC8-C948-4338-A071-9DF7ACDED8E8}" srcOrd="0" destOrd="2" presId="urn:microsoft.com/office/officeart/2005/8/layout/list1"/>
    <dgm:cxn modelId="{8FC5BFC0-B899-4611-BA74-1BECCA8CC617}" srcId="{0E92BCF5-44A1-46E9-968D-25BA4A1CD8CB}" destId="{C6542010-8110-4AB9-AA69-4A2A4C628695}" srcOrd="0" destOrd="0" parTransId="{D34080B4-C613-40BB-95F7-5FAA8A9D66D6}" sibTransId="{A6D1CE03-6165-474E-9237-6752798AF55B}"/>
    <dgm:cxn modelId="{10F141FF-CC99-44FD-B2B5-96D752FC827F}" srcId="{3BBA3CAC-4159-4DEE-B75D-B8318B14D671}" destId="{83DE7FDA-7B7B-4E2B-B2B9-57AA4C4C69BB}" srcOrd="0" destOrd="0" parTransId="{FC409456-10F0-485A-AB89-389BC75B1068}" sibTransId="{1C443B0B-E496-48D4-9535-F1AE426BB3A2}"/>
    <dgm:cxn modelId="{E2BB74BF-AE4D-467A-95C7-88477780B5FB}" type="presOf" srcId="{0E92BCF5-44A1-46E9-968D-25BA4A1CD8CB}" destId="{C26F6FAC-8876-4417-90C2-4BAA93E78344}" srcOrd="1" destOrd="0" presId="urn:microsoft.com/office/officeart/2005/8/layout/list1"/>
    <dgm:cxn modelId="{DB612322-57C6-407F-ADFB-862AF3C24762}" srcId="{24FD0884-ABF5-451B-849A-B793762A33D7}" destId="{68627E97-3414-4BB9-B690-73890F16A315}" srcOrd="1" destOrd="0" parTransId="{7E99A5BD-06D8-42D2-94E7-0A373EBCAEED}" sibTransId="{20BB01B5-3482-4397-987A-F5D58ED5149D}"/>
    <dgm:cxn modelId="{93B50D1C-E927-4356-B53E-EC0A1C4F493A}" type="presOf" srcId="{C6542010-8110-4AB9-AA69-4A2A4C628695}" destId="{5E543BE3-5A85-4765-A661-A0F48C182573}" srcOrd="0" destOrd="0" presId="urn:microsoft.com/office/officeart/2005/8/layout/list1"/>
    <dgm:cxn modelId="{516238BB-225E-48A8-BF9D-0373A4D25EEF}" type="presOf" srcId="{68627E97-3414-4BB9-B690-73890F16A315}" destId="{2B82DB50-5E70-4260-AE12-0A643D9FE03C}" srcOrd="1" destOrd="0" presId="urn:microsoft.com/office/officeart/2005/8/layout/list1"/>
    <dgm:cxn modelId="{BE5EE152-52C6-4E06-B88F-A788EDF29C36}" type="presOf" srcId="{68627E97-3414-4BB9-B690-73890F16A315}" destId="{E0BF9502-615D-45CA-AA3A-A9D783CE75A7}" srcOrd="0" destOrd="0" presId="urn:microsoft.com/office/officeart/2005/8/layout/list1"/>
    <dgm:cxn modelId="{0C5E6E0E-F7AC-49EC-BDF4-3B6468A8DDFB}" type="presParOf" srcId="{9B01A63D-059F-4A8A-B69A-33CE7477CC5B}" destId="{C12AE85D-5183-4B8E-9B3C-E8966C58CFC5}" srcOrd="0" destOrd="0" presId="urn:microsoft.com/office/officeart/2005/8/layout/list1"/>
    <dgm:cxn modelId="{4B3F9ABE-669F-4A08-B5ED-B9D6F7B8460A}" type="presParOf" srcId="{C12AE85D-5183-4B8E-9B3C-E8966C58CFC5}" destId="{7ED8800A-9559-499D-8C84-399111135345}" srcOrd="0" destOrd="0" presId="urn:microsoft.com/office/officeart/2005/8/layout/list1"/>
    <dgm:cxn modelId="{AF3AF91C-001C-40D4-BE7F-D871F9CAE641}" type="presParOf" srcId="{C12AE85D-5183-4B8E-9B3C-E8966C58CFC5}" destId="{C26F6FAC-8876-4417-90C2-4BAA93E78344}" srcOrd="1" destOrd="0" presId="urn:microsoft.com/office/officeart/2005/8/layout/list1"/>
    <dgm:cxn modelId="{1227CD59-48EE-4909-A2FB-80464524DF21}" type="presParOf" srcId="{9B01A63D-059F-4A8A-B69A-33CE7477CC5B}" destId="{30412129-7F96-42BA-A86C-C63EB4C9D74A}" srcOrd="1" destOrd="0" presId="urn:microsoft.com/office/officeart/2005/8/layout/list1"/>
    <dgm:cxn modelId="{57598AB1-5EE6-44AA-9CA4-31FABC87555A}" type="presParOf" srcId="{9B01A63D-059F-4A8A-B69A-33CE7477CC5B}" destId="{5E543BE3-5A85-4765-A661-A0F48C182573}" srcOrd="2" destOrd="0" presId="urn:microsoft.com/office/officeart/2005/8/layout/list1"/>
    <dgm:cxn modelId="{609F06F2-A542-45F3-9D41-8C502CF1AA2B}" type="presParOf" srcId="{9B01A63D-059F-4A8A-B69A-33CE7477CC5B}" destId="{5968EA07-8819-4CCF-83CF-CED6E25195CB}" srcOrd="3" destOrd="0" presId="urn:microsoft.com/office/officeart/2005/8/layout/list1"/>
    <dgm:cxn modelId="{87F522CD-9CD2-423C-98F6-639E5035EC49}" type="presParOf" srcId="{9B01A63D-059F-4A8A-B69A-33CE7477CC5B}" destId="{3C9B3BF4-F0FE-445C-ADF8-064E04A88E4E}" srcOrd="4" destOrd="0" presId="urn:microsoft.com/office/officeart/2005/8/layout/list1"/>
    <dgm:cxn modelId="{1722185A-A41B-4E40-9AD0-51E002FD449B}" type="presParOf" srcId="{3C9B3BF4-F0FE-445C-ADF8-064E04A88E4E}" destId="{E0BF9502-615D-45CA-AA3A-A9D783CE75A7}" srcOrd="0" destOrd="0" presId="urn:microsoft.com/office/officeart/2005/8/layout/list1"/>
    <dgm:cxn modelId="{D848EB6D-71B3-4D63-ACB5-9E69FDE5820D}" type="presParOf" srcId="{3C9B3BF4-F0FE-445C-ADF8-064E04A88E4E}" destId="{2B82DB50-5E70-4260-AE12-0A643D9FE03C}" srcOrd="1" destOrd="0" presId="urn:microsoft.com/office/officeart/2005/8/layout/list1"/>
    <dgm:cxn modelId="{C0B8D9EA-2FAC-467C-9A34-ED4F4E4F2955}" type="presParOf" srcId="{9B01A63D-059F-4A8A-B69A-33CE7477CC5B}" destId="{5D72D410-7F7A-408A-AFC1-E381F45DD2BF}" srcOrd="5" destOrd="0" presId="urn:microsoft.com/office/officeart/2005/8/layout/list1"/>
    <dgm:cxn modelId="{7076F9A9-A83D-4A96-B1A7-C871E7ED0503}" type="presParOf" srcId="{9B01A63D-059F-4A8A-B69A-33CE7477CC5B}" destId="{D52A5EC8-C948-4338-A071-9DF7ACDED8E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1C9FF9F-5228-442E-8B19-AC38F52F0B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B279EF-2958-4A98-8275-89543673656A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4000" dirty="0">
              <a:latin typeface="Franklin Gothic Medium Cond" panose="020B0606030402020204" pitchFamily="34" charset="0"/>
            </a:rPr>
            <a:t>Survey-2015 (4R)</a:t>
          </a:r>
        </a:p>
      </dgm:t>
    </dgm:pt>
    <dgm:pt modelId="{D6BD005F-3C79-4A27-A68F-91465036BA13}" type="parTrans" cxnId="{8ECD9BB4-B582-4D4A-B11E-F2DEA9F5E2E6}">
      <dgm:prSet/>
      <dgm:spPr/>
      <dgm:t>
        <a:bodyPr/>
        <a:lstStyle/>
        <a:p>
          <a:endParaRPr lang="en-US"/>
        </a:p>
      </dgm:t>
    </dgm:pt>
    <dgm:pt modelId="{64AD51DF-E55D-4C3E-AC36-865A2EBB8610}" type="sibTrans" cxnId="{8ECD9BB4-B582-4D4A-B11E-F2DEA9F5E2E6}">
      <dgm:prSet/>
      <dgm:spPr/>
      <dgm:t>
        <a:bodyPr/>
        <a:lstStyle/>
        <a:p>
          <a:endParaRPr lang="en-US"/>
        </a:p>
      </dgm:t>
    </dgm:pt>
    <dgm:pt modelId="{5417C55A-DAAD-4B56-AF68-FFDC3F9EE630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Recap</a:t>
          </a:r>
        </a:p>
      </dgm:t>
    </dgm:pt>
    <dgm:pt modelId="{9BC14AC5-BAAA-4280-8CF0-BB0F622BE5B2}" type="parTrans" cxnId="{6E7AB782-5A1E-41D1-901D-94B7695D2AD8}">
      <dgm:prSet/>
      <dgm:spPr/>
      <dgm:t>
        <a:bodyPr/>
        <a:lstStyle/>
        <a:p>
          <a:endParaRPr lang="en-US"/>
        </a:p>
      </dgm:t>
    </dgm:pt>
    <dgm:pt modelId="{02E77246-66C9-4D52-8A10-172CB4AF8CCF}" type="sibTrans" cxnId="{6E7AB782-5A1E-41D1-901D-94B7695D2AD8}">
      <dgm:prSet/>
      <dgm:spPr/>
      <dgm:t>
        <a:bodyPr/>
        <a:lstStyle/>
        <a:p>
          <a:endParaRPr lang="en-US"/>
        </a:p>
      </dgm:t>
    </dgm:pt>
    <dgm:pt modelId="{48F845B3-33EF-490E-8DA5-3D969BE61F7F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Resolution</a:t>
          </a:r>
        </a:p>
      </dgm:t>
    </dgm:pt>
    <dgm:pt modelId="{28ADECEC-1941-4C75-B858-AD2918E79A7E}" type="parTrans" cxnId="{2A6176AC-ABF8-4EAB-AA86-C0F72B3778D4}">
      <dgm:prSet/>
      <dgm:spPr/>
      <dgm:t>
        <a:bodyPr/>
        <a:lstStyle/>
        <a:p>
          <a:endParaRPr lang="en-US"/>
        </a:p>
      </dgm:t>
    </dgm:pt>
    <dgm:pt modelId="{F891CDEA-A80C-41C4-B041-57D1C14BDB86}" type="sibTrans" cxnId="{2A6176AC-ABF8-4EAB-AA86-C0F72B3778D4}">
      <dgm:prSet/>
      <dgm:spPr/>
      <dgm:t>
        <a:bodyPr/>
        <a:lstStyle/>
        <a:p>
          <a:endParaRPr lang="en-US"/>
        </a:p>
      </dgm:t>
    </dgm:pt>
    <dgm:pt modelId="{A217B141-367E-41CC-9627-8E0AE7E8C58D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Reform</a:t>
          </a:r>
        </a:p>
      </dgm:t>
    </dgm:pt>
    <dgm:pt modelId="{8966ED46-0475-4591-88EB-764F3F9A707D}" type="parTrans" cxnId="{ACA9C047-9C75-472F-9FA3-02CCBEC954A0}">
      <dgm:prSet/>
      <dgm:spPr/>
      <dgm:t>
        <a:bodyPr/>
        <a:lstStyle/>
        <a:p>
          <a:endParaRPr lang="en-US"/>
        </a:p>
      </dgm:t>
    </dgm:pt>
    <dgm:pt modelId="{1ADCE114-56A0-4279-A7EF-AF5E3FE78D7F}" type="sibTrans" cxnId="{ACA9C047-9C75-472F-9FA3-02CCBEC954A0}">
      <dgm:prSet/>
      <dgm:spPr/>
      <dgm:t>
        <a:bodyPr/>
        <a:lstStyle/>
        <a:p>
          <a:endParaRPr lang="en-US"/>
        </a:p>
      </dgm:t>
    </dgm:pt>
    <dgm:pt modelId="{BB756670-8E10-4E8E-988B-80F85D87C388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Differentiate</a:t>
          </a:r>
        </a:p>
      </dgm:t>
    </dgm:pt>
    <dgm:pt modelId="{B12B77E7-59E1-4437-9581-BEF695FDBBAE}" type="parTrans" cxnId="{B9383207-7FE7-4E42-8CB8-EDA224C520D8}">
      <dgm:prSet/>
      <dgm:spPr/>
      <dgm:t>
        <a:bodyPr/>
        <a:lstStyle/>
        <a:p>
          <a:endParaRPr lang="en-US"/>
        </a:p>
      </dgm:t>
    </dgm:pt>
    <dgm:pt modelId="{7A6A6F7F-18E0-470C-BF37-9775D1B2B6F2}" type="sibTrans" cxnId="{B9383207-7FE7-4E42-8CB8-EDA224C520D8}">
      <dgm:prSet/>
      <dgm:spPr/>
      <dgm:t>
        <a:bodyPr/>
        <a:lstStyle/>
        <a:p>
          <a:endParaRPr lang="en-US"/>
        </a:p>
      </dgm:t>
    </dgm:pt>
    <dgm:pt modelId="{32EADBEE-758B-4BFE-9806-0E0E264687F1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Diversify</a:t>
          </a:r>
        </a:p>
      </dgm:t>
    </dgm:pt>
    <dgm:pt modelId="{18C1EDBB-1124-46EE-9F84-C775CA0D1A33}" type="parTrans" cxnId="{D01B1D20-AE65-4974-AA9C-E3DCE7F2D1EE}">
      <dgm:prSet/>
      <dgm:spPr/>
      <dgm:t>
        <a:bodyPr/>
        <a:lstStyle/>
        <a:p>
          <a:endParaRPr lang="en-US"/>
        </a:p>
      </dgm:t>
    </dgm:pt>
    <dgm:pt modelId="{4FE6C16C-F343-4B18-BC7B-89EF053A1FF3}" type="sibTrans" cxnId="{D01B1D20-AE65-4974-AA9C-E3DCE7F2D1EE}">
      <dgm:prSet/>
      <dgm:spPr/>
      <dgm:t>
        <a:bodyPr/>
        <a:lstStyle/>
        <a:p>
          <a:endParaRPr lang="en-US"/>
        </a:p>
      </dgm:t>
    </dgm:pt>
    <dgm:pt modelId="{9D1F75B9-14B5-44D8-A3F5-B64EC97E5974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Disinter</a:t>
          </a:r>
        </a:p>
      </dgm:t>
    </dgm:pt>
    <dgm:pt modelId="{D639616F-0DF2-47BA-9FC1-0A6A6652CA6C}" type="parTrans" cxnId="{BF4540C7-9696-4903-A25F-6E97D74F430C}">
      <dgm:prSet/>
      <dgm:spPr/>
      <dgm:t>
        <a:bodyPr/>
        <a:lstStyle/>
        <a:p>
          <a:endParaRPr lang="en-US"/>
        </a:p>
      </dgm:t>
    </dgm:pt>
    <dgm:pt modelId="{F1D1B0EE-FE16-44AC-860D-80C22A8F7E60}" type="sibTrans" cxnId="{BF4540C7-9696-4903-A25F-6E97D74F430C}">
      <dgm:prSet/>
      <dgm:spPr/>
      <dgm:t>
        <a:bodyPr/>
        <a:lstStyle/>
        <a:p>
          <a:endParaRPr lang="en-US"/>
        </a:p>
      </dgm:t>
    </dgm:pt>
    <dgm:pt modelId="{EBB185C7-765F-4041-B259-D15B4CA9E583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Recognition</a:t>
          </a:r>
        </a:p>
      </dgm:t>
    </dgm:pt>
    <dgm:pt modelId="{BB38AD68-0112-4CC2-9525-3E934DC6E3D4}" type="parTrans" cxnId="{528EF264-CFC8-4ED8-A67F-8AC3DBDC13EC}">
      <dgm:prSet/>
      <dgm:spPr/>
      <dgm:t>
        <a:bodyPr/>
        <a:lstStyle/>
        <a:p>
          <a:endParaRPr lang="en-US"/>
        </a:p>
      </dgm:t>
    </dgm:pt>
    <dgm:pt modelId="{4A4115A3-470F-4F40-B1E7-32DE545A7486}" type="sibTrans" cxnId="{528EF264-CFC8-4ED8-A67F-8AC3DBDC13EC}">
      <dgm:prSet/>
      <dgm:spPr/>
      <dgm:t>
        <a:bodyPr/>
        <a:lstStyle/>
        <a:p>
          <a:endParaRPr lang="en-US"/>
        </a:p>
      </dgm:t>
    </dgm:pt>
    <dgm:pt modelId="{5D3148A7-9E21-4BCE-8950-24FF40AAF036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4000" dirty="0">
              <a:latin typeface="Franklin Gothic Medium Cond" panose="020B0606030402020204" pitchFamily="34" charset="0"/>
            </a:rPr>
            <a:t>Survey-2014 (4D)</a:t>
          </a:r>
        </a:p>
      </dgm:t>
    </dgm:pt>
    <dgm:pt modelId="{468A4240-4F86-4A39-B073-AAE7235B1864}" type="parTrans" cxnId="{5255767D-D833-47E8-8354-154BED814B1C}">
      <dgm:prSet/>
      <dgm:spPr/>
      <dgm:t>
        <a:bodyPr/>
        <a:lstStyle/>
        <a:p>
          <a:endParaRPr lang="en-US"/>
        </a:p>
      </dgm:t>
    </dgm:pt>
    <dgm:pt modelId="{32380061-31C4-46B0-BB40-8F23F35CC894}" type="sibTrans" cxnId="{5255767D-D833-47E8-8354-154BED814B1C}">
      <dgm:prSet/>
      <dgm:spPr/>
      <dgm:t>
        <a:bodyPr/>
        <a:lstStyle/>
        <a:p>
          <a:endParaRPr lang="en-US"/>
        </a:p>
      </dgm:t>
    </dgm:pt>
    <dgm:pt modelId="{6B78C375-19EF-46B8-B54B-9200A8FB383C}">
      <dgm:prSet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Deregulate</a:t>
          </a:r>
        </a:p>
      </dgm:t>
    </dgm:pt>
    <dgm:pt modelId="{3941DFB9-CF1E-4450-81A8-C9D7DFFD3F58}" type="parTrans" cxnId="{5902DB60-21F2-46B8-8A2B-1B9B8678A847}">
      <dgm:prSet/>
      <dgm:spPr/>
      <dgm:t>
        <a:bodyPr/>
        <a:lstStyle/>
        <a:p>
          <a:endParaRPr lang="en-US"/>
        </a:p>
      </dgm:t>
    </dgm:pt>
    <dgm:pt modelId="{BF8E5B02-231C-43D5-8370-ED71B0CA7299}" type="sibTrans" cxnId="{5902DB60-21F2-46B8-8A2B-1B9B8678A847}">
      <dgm:prSet/>
      <dgm:spPr/>
      <dgm:t>
        <a:bodyPr/>
        <a:lstStyle/>
        <a:p>
          <a:endParaRPr lang="en-US"/>
        </a:p>
      </dgm:t>
    </dgm:pt>
    <dgm:pt modelId="{A4589594-6E64-4EB8-AC7B-5FED308D654E}" type="pres">
      <dgm:prSet presAssocID="{C1C9FF9F-5228-442E-8B19-AC38F52F0BC0}" presName="diagram" presStyleCnt="0">
        <dgm:presLayoutVars>
          <dgm:dir/>
          <dgm:resizeHandles val="exact"/>
        </dgm:presLayoutVars>
      </dgm:prSet>
      <dgm:spPr/>
    </dgm:pt>
    <dgm:pt modelId="{80BE73FB-8A81-431F-85F5-EB69776AEB37}" type="pres">
      <dgm:prSet presAssocID="{C7B279EF-2958-4A98-8275-89543673656A}" presName="node" presStyleLbl="node1" presStyleIdx="0" presStyleCnt="2" custScaleY="124239">
        <dgm:presLayoutVars>
          <dgm:bulletEnabled val="1"/>
        </dgm:presLayoutVars>
      </dgm:prSet>
      <dgm:spPr/>
    </dgm:pt>
    <dgm:pt modelId="{AC1C395E-A652-4499-AE8D-79A41FC4C4C6}" type="pres">
      <dgm:prSet presAssocID="{64AD51DF-E55D-4C3E-AC36-865A2EBB8610}" presName="sibTrans" presStyleCnt="0"/>
      <dgm:spPr/>
    </dgm:pt>
    <dgm:pt modelId="{23BC1440-7B8A-4643-8BA2-6E19CCCD2F10}" type="pres">
      <dgm:prSet presAssocID="{5D3148A7-9E21-4BCE-8950-24FF40AAF036}" presName="node" presStyleLbl="node1" presStyleIdx="1" presStyleCnt="2" custScaleY="124239">
        <dgm:presLayoutVars>
          <dgm:bulletEnabled val="1"/>
        </dgm:presLayoutVars>
      </dgm:prSet>
      <dgm:spPr/>
    </dgm:pt>
  </dgm:ptLst>
  <dgm:cxnLst>
    <dgm:cxn modelId="{72288B54-2ED5-4387-BB28-D2F68A3FE2D4}" type="presOf" srcId="{32EADBEE-758B-4BFE-9806-0E0E264687F1}" destId="{23BC1440-7B8A-4643-8BA2-6E19CCCD2F10}" srcOrd="0" destOrd="3" presId="urn:microsoft.com/office/officeart/2005/8/layout/default"/>
    <dgm:cxn modelId="{A5EDE869-355E-489C-9041-0C0405D793C6}" type="presOf" srcId="{5417C55A-DAAD-4B56-AF68-FFDC3F9EE630}" destId="{80BE73FB-8A81-431F-85F5-EB69776AEB37}" srcOrd="0" destOrd="2" presId="urn:microsoft.com/office/officeart/2005/8/layout/default"/>
    <dgm:cxn modelId="{528EF264-CFC8-4ED8-A67F-8AC3DBDC13EC}" srcId="{C7B279EF-2958-4A98-8275-89543673656A}" destId="{EBB185C7-765F-4041-B259-D15B4CA9E583}" srcOrd="0" destOrd="0" parTransId="{BB38AD68-0112-4CC2-9525-3E934DC6E3D4}" sibTransId="{4A4115A3-470F-4F40-B1E7-32DE545A7486}"/>
    <dgm:cxn modelId="{5255767D-D833-47E8-8354-154BED814B1C}" srcId="{C1C9FF9F-5228-442E-8B19-AC38F52F0BC0}" destId="{5D3148A7-9E21-4BCE-8950-24FF40AAF036}" srcOrd="1" destOrd="0" parTransId="{468A4240-4F86-4A39-B073-AAE7235B1864}" sibTransId="{32380061-31C4-46B0-BB40-8F23F35CC894}"/>
    <dgm:cxn modelId="{9A5126D8-86B4-40A3-945D-E5941841ACEB}" type="presOf" srcId="{5D3148A7-9E21-4BCE-8950-24FF40AAF036}" destId="{23BC1440-7B8A-4643-8BA2-6E19CCCD2F10}" srcOrd="0" destOrd="0" presId="urn:microsoft.com/office/officeart/2005/8/layout/default"/>
    <dgm:cxn modelId="{D49F1BDA-BBE6-44F3-BC37-58E5C8BFF034}" type="presOf" srcId="{9D1F75B9-14B5-44D8-A3F5-B64EC97E5974}" destId="{23BC1440-7B8A-4643-8BA2-6E19CCCD2F10}" srcOrd="0" destOrd="4" presId="urn:microsoft.com/office/officeart/2005/8/layout/default"/>
    <dgm:cxn modelId="{07C1F4D1-731D-46E6-B9EA-A61DFFB28F8D}" type="presOf" srcId="{48F845B3-33EF-490E-8DA5-3D969BE61F7F}" destId="{80BE73FB-8A81-431F-85F5-EB69776AEB37}" srcOrd="0" destOrd="3" presId="urn:microsoft.com/office/officeart/2005/8/layout/default"/>
    <dgm:cxn modelId="{D01B1D20-AE65-4974-AA9C-E3DCE7F2D1EE}" srcId="{5D3148A7-9E21-4BCE-8950-24FF40AAF036}" destId="{32EADBEE-758B-4BFE-9806-0E0E264687F1}" srcOrd="2" destOrd="0" parTransId="{18C1EDBB-1124-46EE-9F84-C775CA0D1A33}" sibTransId="{4FE6C16C-F343-4B18-BC7B-89EF053A1FF3}"/>
    <dgm:cxn modelId="{B864BFDA-2A9A-411B-BF0E-EB0E5641CC6D}" type="presOf" srcId="{C1C9FF9F-5228-442E-8B19-AC38F52F0BC0}" destId="{A4589594-6E64-4EB8-AC7B-5FED308D654E}" srcOrd="0" destOrd="0" presId="urn:microsoft.com/office/officeart/2005/8/layout/default"/>
    <dgm:cxn modelId="{E519D6ED-0CE5-4151-BF4C-A6A285D623DF}" type="presOf" srcId="{6B78C375-19EF-46B8-B54B-9200A8FB383C}" destId="{23BC1440-7B8A-4643-8BA2-6E19CCCD2F10}" srcOrd="0" destOrd="1" presId="urn:microsoft.com/office/officeart/2005/8/layout/default"/>
    <dgm:cxn modelId="{8E5C703B-D053-413C-A7AE-A119A9EC1814}" type="presOf" srcId="{A217B141-367E-41CC-9627-8E0AE7E8C58D}" destId="{80BE73FB-8A81-431F-85F5-EB69776AEB37}" srcOrd="0" destOrd="4" presId="urn:microsoft.com/office/officeart/2005/8/layout/default"/>
    <dgm:cxn modelId="{7B976EBB-00FA-43F4-9C09-B5B5CE8E8CBE}" type="presOf" srcId="{EBB185C7-765F-4041-B259-D15B4CA9E583}" destId="{80BE73FB-8A81-431F-85F5-EB69776AEB37}" srcOrd="0" destOrd="1" presId="urn:microsoft.com/office/officeart/2005/8/layout/default"/>
    <dgm:cxn modelId="{6E7AB782-5A1E-41D1-901D-94B7695D2AD8}" srcId="{C7B279EF-2958-4A98-8275-89543673656A}" destId="{5417C55A-DAAD-4B56-AF68-FFDC3F9EE630}" srcOrd="1" destOrd="0" parTransId="{9BC14AC5-BAAA-4280-8CF0-BB0F622BE5B2}" sibTransId="{02E77246-66C9-4D52-8A10-172CB4AF8CCF}"/>
    <dgm:cxn modelId="{ACA9C047-9C75-472F-9FA3-02CCBEC954A0}" srcId="{C7B279EF-2958-4A98-8275-89543673656A}" destId="{A217B141-367E-41CC-9627-8E0AE7E8C58D}" srcOrd="3" destOrd="0" parTransId="{8966ED46-0475-4591-88EB-764F3F9A707D}" sibTransId="{1ADCE114-56A0-4279-A7EF-AF5E3FE78D7F}"/>
    <dgm:cxn modelId="{0029F2FE-F746-4629-BC4D-93E2CEF91D8E}" type="presOf" srcId="{C7B279EF-2958-4A98-8275-89543673656A}" destId="{80BE73FB-8A81-431F-85F5-EB69776AEB37}" srcOrd="0" destOrd="0" presId="urn:microsoft.com/office/officeart/2005/8/layout/default"/>
    <dgm:cxn modelId="{BF4540C7-9696-4903-A25F-6E97D74F430C}" srcId="{5D3148A7-9E21-4BCE-8950-24FF40AAF036}" destId="{9D1F75B9-14B5-44D8-A3F5-B64EC97E5974}" srcOrd="3" destOrd="0" parTransId="{D639616F-0DF2-47BA-9FC1-0A6A6652CA6C}" sibTransId="{F1D1B0EE-FE16-44AC-860D-80C22A8F7E60}"/>
    <dgm:cxn modelId="{8ECD9BB4-B582-4D4A-B11E-F2DEA9F5E2E6}" srcId="{C1C9FF9F-5228-442E-8B19-AC38F52F0BC0}" destId="{C7B279EF-2958-4A98-8275-89543673656A}" srcOrd="0" destOrd="0" parTransId="{D6BD005F-3C79-4A27-A68F-91465036BA13}" sibTransId="{64AD51DF-E55D-4C3E-AC36-865A2EBB8610}"/>
    <dgm:cxn modelId="{B9383207-7FE7-4E42-8CB8-EDA224C520D8}" srcId="{5D3148A7-9E21-4BCE-8950-24FF40AAF036}" destId="{BB756670-8E10-4E8E-988B-80F85D87C388}" srcOrd="1" destOrd="0" parTransId="{B12B77E7-59E1-4437-9581-BEF695FDBBAE}" sibTransId="{7A6A6F7F-18E0-470C-BF37-9775D1B2B6F2}"/>
    <dgm:cxn modelId="{5902DB60-21F2-46B8-8A2B-1B9B8678A847}" srcId="{5D3148A7-9E21-4BCE-8950-24FF40AAF036}" destId="{6B78C375-19EF-46B8-B54B-9200A8FB383C}" srcOrd="0" destOrd="0" parTransId="{3941DFB9-CF1E-4450-81A8-C9D7DFFD3F58}" sibTransId="{BF8E5B02-231C-43D5-8370-ED71B0CA7299}"/>
    <dgm:cxn modelId="{2A6176AC-ABF8-4EAB-AA86-C0F72B3778D4}" srcId="{C7B279EF-2958-4A98-8275-89543673656A}" destId="{48F845B3-33EF-490E-8DA5-3D969BE61F7F}" srcOrd="2" destOrd="0" parTransId="{28ADECEC-1941-4C75-B858-AD2918E79A7E}" sibTransId="{F891CDEA-A80C-41C4-B041-57D1C14BDB86}"/>
    <dgm:cxn modelId="{BC064E77-E34D-4FD2-A983-70234CC72029}" type="presOf" srcId="{BB756670-8E10-4E8E-988B-80F85D87C388}" destId="{23BC1440-7B8A-4643-8BA2-6E19CCCD2F10}" srcOrd="0" destOrd="2" presId="urn:microsoft.com/office/officeart/2005/8/layout/default"/>
    <dgm:cxn modelId="{8E5B1A64-47AF-4FF1-ACCD-3B0DC88363EB}" type="presParOf" srcId="{A4589594-6E64-4EB8-AC7B-5FED308D654E}" destId="{80BE73FB-8A81-431F-85F5-EB69776AEB37}" srcOrd="0" destOrd="0" presId="urn:microsoft.com/office/officeart/2005/8/layout/default"/>
    <dgm:cxn modelId="{5798B24D-BB60-4085-ACFB-DDC509991BA7}" type="presParOf" srcId="{A4589594-6E64-4EB8-AC7B-5FED308D654E}" destId="{AC1C395E-A652-4499-AE8D-79A41FC4C4C6}" srcOrd="1" destOrd="0" presId="urn:microsoft.com/office/officeart/2005/8/layout/default"/>
    <dgm:cxn modelId="{04542DC0-EC0C-41C4-AD74-169997523428}" type="presParOf" srcId="{A4589594-6E64-4EB8-AC7B-5FED308D654E}" destId="{23BC1440-7B8A-4643-8BA2-6E19CCCD2F1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4739255E-2C08-4D44-ADC3-6F58649DFDB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0EC7FB-0B07-4834-A1FC-5EA075EB7437}">
      <dgm:prSet phldrT="[Text]"/>
      <dgm:spPr/>
      <dgm:t>
        <a:bodyPr/>
        <a:lstStyle/>
        <a:p>
          <a:r>
            <a:rPr lang="en-US" dirty="0"/>
            <a:t>Every defaulter is not willful defaulter</a:t>
          </a:r>
        </a:p>
      </dgm:t>
    </dgm:pt>
    <dgm:pt modelId="{D3AAED5D-70E3-4439-93C6-82C873557EC0}" type="parTrans" cxnId="{60BFF319-819B-4C23-B2D3-06CC792F1F21}">
      <dgm:prSet/>
      <dgm:spPr/>
      <dgm:t>
        <a:bodyPr/>
        <a:lstStyle/>
        <a:p>
          <a:endParaRPr lang="en-US"/>
        </a:p>
      </dgm:t>
    </dgm:pt>
    <dgm:pt modelId="{C8383F3F-2E44-43E1-95F6-681F5A8C8B4A}" type="sibTrans" cxnId="{60BFF319-819B-4C23-B2D3-06CC792F1F21}">
      <dgm:prSet/>
      <dgm:spPr/>
      <dgm:t>
        <a:bodyPr/>
        <a:lstStyle/>
        <a:p>
          <a:endParaRPr lang="en-US"/>
        </a:p>
      </dgm:t>
    </dgm:pt>
    <dgm:pt modelId="{3998A2E3-3C52-49EA-B3DE-444DD8B8BF21}">
      <dgm:prSet phldrT="[Text]"/>
      <dgm:spPr/>
      <dgm:t>
        <a:bodyPr/>
        <a:lstStyle/>
        <a:p>
          <a:r>
            <a:rPr lang="en-US" dirty="0"/>
            <a:t>Loan can become bad loan out of bad luck, regulatory clearance, partners' betrayal, time and cost overruns</a:t>
          </a:r>
        </a:p>
      </dgm:t>
    </dgm:pt>
    <dgm:pt modelId="{47B9DF65-2122-4F4D-AA1E-A138368222DD}" type="parTrans" cxnId="{060881CE-252D-4DAE-920D-15FF25359B80}">
      <dgm:prSet/>
      <dgm:spPr/>
      <dgm:t>
        <a:bodyPr/>
        <a:lstStyle/>
        <a:p>
          <a:endParaRPr lang="en-US"/>
        </a:p>
      </dgm:t>
    </dgm:pt>
    <dgm:pt modelId="{75C543F3-262D-4008-8677-8C0F9B2F4F46}" type="sibTrans" cxnId="{060881CE-252D-4DAE-920D-15FF25359B80}">
      <dgm:prSet/>
      <dgm:spPr/>
      <dgm:t>
        <a:bodyPr/>
        <a:lstStyle/>
        <a:p>
          <a:endParaRPr lang="en-US"/>
        </a:p>
      </dgm:t>
    </dgm:pt>
    <dgm:pt modelId="{B7D291AD-CA2F-4ACD-99A2-19F70A483A3F}">
      <dgm:prSet phldrT="[Text]"/>
      <dgm:spPr/>
      <dgm:t>
        <a:bodyPr/>
        <a:lstStyle/>
        <a:p>
          <a:r>
            <a:rPr lang="en-US" dirty="0"/>
            <a:t>Economy will “Chill” if….</a:t>
          </a:r>
        </a:p>
      </dgm:t>
    </dgm:pt>
    <dgm:pt modelId="{1B036496-3DD3-49FB-A6FE-B133E838BBAD}" type="parTrans" cxnId="{010B3C60-CD18-42D3-8BD5-E04C39492DDD}">
      <dgm:prSet/>
      <dgm:spPr/>
      <dgm:t>
        <a:bodyPr/>
        <a:lstStyle/>
        <a:p>
          <a:endParaRPr lang="en-US"/>
        </a:p>
      </dgm:t>
    </dgm:pt>
    <dgm:pt modelId="{8C3BCD8F-8675-44C6-8A4D-C005D0A0F35C}" type="sibTrans" cxnId="{010B3C60-CD18-42D3-8BD5-E04C39492DDD}">
      <dgm:prSet/>
      <dgm:spPr/>
      <dgm:t>
        <a:bodyPr/>
        <a:lstStyle/>
        <a:p>
          <a:endParaRPr lang="en-US"/>
        </a:p>
      </dgm:t>
    </dgm:pt>
    <dgm:pt modelId="{0950D78B-DCD8-49C7-9CC6-63D9B290FB54}">
      <dgm:prSet phldrT="[Text]"/>
      <dgm:spPr/>
      <dgm:t>
        <a:bodyPr/>
        <a:lstStyle/>
        <a:p>
          <a:r>
            <a:rPr lang="en-US" dirty="0"/>
            <a:t>Only in Fraction of cases- criminality involved. </a:t>
          </a:r>
        </a:p>
      </dgm:t>
    </dgm:pt>
    <dgm:pt modelId="{1CADB9E0-65BA-430D-BCFE-14E900260977}" type="parTrans" cxnId="{EE6F6962-18D9-46F1-9E4F-30293EF6DC71}">
      <dgm:prSet/>
      <dgm:spPr/>
      <dgm:t>
        <a:bodyPr/>
        <a:lstStyle/>
        <a:p>
          <a:endParaRPr lang="en-US"/>
        </a:p>
      </dgm:t>
    </dgm:pt>
    <dgm:pt modelId="{19784B9F-B7CE-4030-84FE-BD640BE2E09F}" type="sibTrans" cxnId="{EE6F6962-18D9-46F1-9E4F-30293EF6DC71}">
      <dgm:prSet/>
      <dgm:spPr/>
      <dgm:t>
        <a:bodyPr/>
        <a:lstStyle/>
        <a:p>
          <a:endParaRPr lang="en-US"/>
        </a:p>
      </dgm:t>
    </dgm:pt>
    <dgm:pt modelId="{8804250B-179D-47AD-A6E3-912211472D11}">
      <dgm:prSet phldrT="[Text]"/>
      <dgm:spPr/>
      <dgm:t>
        <a:bodyPr/>
        <a:lstStyle/>
        <a:p>
          <a:r>
            <a:rPr lang="en-US" dirty="0"/>
            <a:t>Entrepreneurs shy away from risk</a:t>
          </a:r>
        </a:p>
      </dgm:t>
    </dgm:pt>
    <dgm:pt modelId="{4C9111CD-59CE-44EB-8156-FA691500D8D6}" type="parTrans" cxnId="{953210BE-912B-4FC9-93C8-CC120A671C6D}">
      <dgm:prSet/>
      <dgm:spPr/>
      <dgm:t>
        <a:bodyPr/>
        <a:lstStyle/>
        <a:p>
          <a:endParaRPr lang="en-US"/>
        </a:p>
      </dgm:t>
    </dgm:pt>
    <dgm:pt modelId="{2D69CCD5-7A26-4C87-95FB-BECC51FA9408}" type="sibTrans" cxnId="{953210BE-912B-4FC9-93C8-CC120A671C6D}">
      <dgm:prSet/>
      <dgm:spPr/>
      <dgm:t>
        <a:bodyPr/>
        <a:lstStyle/>
        <a:p>
          <a:endParaRPr lang="en-US"/>
        </a:p>
      </dgm:t>
    </dgm:pt>
    <dgm:pt modelId="{BCB3655C-9596-4613-BECF-497B829E8198}">
      <dgm:prSet phldrT="[Text]"/>
      <dgm:spPr/>
      <dgm:t>
        <a:bodyPr/>
        <a:lstStyle/>
        <a:p>
          <a:r>
            <a:rPr lang="en-US" dirty="0"/>
            <a:t>Banks hesitate in giving loans</a:t>
          </a:r>
        </a:p>
      </dgm:t>
    </dgm:pt>
    <dgm:pt modelId="{1FD73579-1CA0-491D-AE2C-9A545B789097}" type="parTrans" cxnId="{F637D819-0AEA-4CF7-9917-9627B4682260}">
      <dgm:prSet/>
      <dgm:spPr/>
      <dgm:t>
        <a:bodyPr/>
        <a:lstStyle/>
        <a:p>
          <a:endParaRPr lang="en-US"/>
        </a:p>
      </dgm:t>
    </dgm:pt>
    <dgm:pt modelId="{4BB34F31-E541-4E06-94A2-7AA55A15E674}" type="sibTrans" cxnId="{F637D819-0AEA-4CF7-9917-9627B4682260}">
      <dgm:prSet/>
      <dgm:spPr/>
      <dgm:t>
        <a:bodyPr/>
        <a:lstStyle/>
        <a:p>
          <a:endParaRPr lang="en-US"/>
        </a:p>
      </dgm:t>
    </dgm:pt>
    <dgm:pt modelId="{1CA11276-B2F0-41D1-9361-DA8B202E226B}">
      <dgm:prSet phldrT="[Text]"/>
      <dgm:spPr/>
      <dgm:t>
        <a:bodyPr/>
        <a:lstStyle/>
        <a:p>
          <a:r>
            <a:rPr lang="en-US" dirty="0"/>
            <a:t>Entrepreneurial wealth is not sinful. But each should have opportunity.</a:t>
          </a:r>
        </a:p>
      </dgm:t>
    </dgm:pt>
    <dgm:pt modelId="{67E887B7-E9A3-44BA-B2FC-1680B4E33341}" type="parTrans" cxnId="{A28C298A-FA38-4857-8BA7-2D6AC58186FE}">
      <dgm:prSet/>
      <dgm:spPr/>
      <dgm:t>
        <a:bodyPr/>
        <a:lstStyle/>
        <a:p>
          <a:endParaRPr lang="en-US"/>
        </a:p>
      </dgm:t>
    </dgm:pt>
    <dgm:pt modelId="{05EC2161-D4F3-4955-B2B4-4E4A437EC8DC}" type="sibTrans" cxnId="{A28C298A-FA38-4857-8BA7-2D6AC58186FE}">
      <dgm:prSet/>
      <dgm:spPr/>
      <dgm:t>
        <a:bodyPr/>
        <a:lstStyle/>
        <a:p>
          <a:endParaRPr lang="en-US"/>
        </a:p>
      </dgm:t>
    </dgm:pt>
    <dgm:pt modelId="{F38722EB-1D19-4AF1-A72E-1FDFAEFB66CA}">
      <dgm:prSet phldrT="[Text]"/>
      <dgm:spPr/>
      <dgm:t>
        <a:bodyPr/>
        <a:lstStyle/>
        <a:p>
          <a:r>
            <a:rPr lang="en-US" dirty="0"/>
            <a:t>If entrepreneur is not willful defaulter, yet tarnishing his image=&gt; market won’t support next project</a:t>
          </a:r>
        </a:p>
      </dgm:t>
    </dgm:pt>
    <dgm:pt modelId="{D9ACBA13-3CB6-43D3-A4A5-1E81DFA8E328}" type="parTrans" cxnId="{03931365-8CD1-4E77-9351-46DBF387C26B}">
      <dgm:prSet/>
      <dgm:spPr/>
      <dgm:t>
        <a:bodyPr/>
        <a:lstStyle/>
        <a:p>
          <a:endParaRPr lang="en-US"/>
        </a:p>
      </dgm:t>
    </dgm:pt>
    <dgm:pt modelId="{1849A353-185F-4272-A299-5C56110D4CF3}" type="sibTrans" cxnId="{03931365-8CD1-4E77-9351-46DBF387C26B}">
      <dgm:prSet/>
      <dgm:spPr/>
      <dgm:t>
        <a:bodyPr/>
        <a:lstStyle/>
        <a:p>
          <a:endParaRPr lang="en-US"/>
        </a:p>
      </dgm:t>
    </dgm:pt>
    <dgm:pt modelId="{30D8334C-A31A-444C-A706-4007C38007CD}">
      <dgm:prSet phldrT="[Text]"/>
      <dgm:spPr/>
      <dgm:t>
        <a:bodyPr/>
        <a:lstStyle/>
        <a:p>
          <a:r>
            <a:rPr lang="en-US" dirty="0"/>
            <a:t>=GDP, Job creation stagnated</a:t>
          </a:r>
        </a:p>
      </dgm:t>
    </dgm:pt>
    <dgm:pt modelId="{024DF940-040D-4BB6-8DD4-838B94F9706E}" type="parTrans" cxnId="{C1335A2F-60CB-40A2-BAE6-5D8C7B7617C4}">
      <dgm:prSet/>
      <dgm:spPr/>
      <dgm:t>
        <a:bodyPr/>
        <a:lstStyle/>
        <a:p>
          <a:endParaRPr lang="en-US"/>
        </a:p>
      </dgm:t>
    </dgm:pt>
    <dgm:pt modelId="{6F93C8CF-653D-4401-9EDB-74727284938D}" type="sibTrans" cxnId="{C1335A2F-60CB-40A2-BAE6-5D8C7B7617C4}">
      <dgm:prSet/>
      <dgm:spPr/>
      <dgm:t>
        <a:bodyPr/>
        <a:lstStyle/>
        <a:p>
          <a:endParaRPr lang="en-US"/>
        </a:p>
      </dgm:t>
    </dgm:pt>
    <dgm:pt modelId="{8986424A-7F3B-413F-9920-D732A047EF51}" type="pres">
      <dgm:prSet presAssocID="{4739255E-2C08-4D44-ADC3-6F58649DFDB4}" presName="linear" presStyleCnt="0">
        <dgm:presLayoutVars>
          <dgm:dir/>
          <dgm:animLvl val="lvl"/>
          <dgm:resizeHandles val="exact"/>
        </dgm:presLayoutVars>
      </dgm:prSet>
      <dgm:spPr/>
    </dgm:pt>
    <dgm:pt modelId="{AB0414E0-C12C-4541-90DF-CF7838F4BAF5}" type="pres">
      <dgm:prSet presAssocID="{4E0EC7FB-0B07-4834-A1FC-5EA075EB7437}" presName="parentLin" presStyleCnt="0"/>
      <dgm:spPr/>
    </dgm:pt>
    <dgm:pt modelId="{E62019F3-CF36-4DA9-A97F-7A7B8A34E0CB}" type="pres">
      <dgm:prSet presAssocID="{4E0EC7FB-0B07-4834-A1FC-5EA075EB7437}" presName="parentLeftMargin" presStyleLbl="node1" presStyleIdx="0" presStyleCnt="2"/>
      <dgm:spPr/>
    </dgm:pt>
    <dgm:pt modelId="{ADBB72E4-E9E7-469C-A6E7-DAB934BF82D0}" type="pres">
      <dgm:prSet presAssocID="{4E0EC7FB-0B07-4834-A1FC-5EA075EB743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A988E14-E48B-4343-9476-CE45D4F7117E}" type="pres">
      <dgm:prSet presAssocID="{4E0EC7FB-0B07-4834-A1FC-5EA075EB7437}" presName="negativeSpace" presStyleCnt="0"/>
      <dgm:spPr/>
    </dgm:pt>
    <dgm:pt modelId="{4C679B47-D56F-409B-990C-A1583D620076}" type="pres">
      <dgm:prSet presAssocID="{4E0EC7FB-0B07-4834-A1FC-5EA075EB7437}" presName="childText" presStyleLbl="conFgAcc1" presStyleIdx="0" presStyleCnt="2">
        <dgm:presLayoutVars>
          <dgm:bulletEnabled val="1"/>
        </dgm:presLayoutVars>
      </dgm:prSet>
      <dgm:spPr/>
    </dgm:pt>
    <dgm:pt modelId="{87FB3ECA-ABA7-4FB4-A744-F42E98FECCFC}" type="pres">
      <dgm:prSet presAssocID="{C8383F3F-2E44-43E1-95F6-681F5A8C8B4A}" presName="spaceBetweenRectangles" presStyleCnt="0"/>
      <dgm:spPr/>
    </dgm:pt>
    <dgm:pt modelId="{D063C278-7F37-455E-8050-FE40D20D864B}" type="pres">
      <dgm:prSet presAssocID="{B7D291AD-CA2F-4ACD-99A2-19F70A483A3F}" presName="parentLin" presStyleCnt="0"/>
      <dgm:spPr/>
    </dgm:pt>
    <dgm:pt modelId="{4D71FB5D-D7BC-44DE-B3B2-2B2032A34E2E}" type="pres">
      <dgm:prSet presAssocID="{B7D291AD-CA2F-4ACD-99A2-19F70A483A3F}" presName="parentLeftMargin" presStyleLbl="node1" presStyleIdx="0" presStyleCnt="2"/>
      <dgm:spPr/>
    </dgm:pt>
    <dgm:pt modelId="{E28159A7-18FB-48E8-87B5-C2DB363FDC8A}" type="pres">
      <dgm:prSet presAssocID="{B7D291AD-CA2F-4ACD-99A2-19F70A483A3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C3D3F8C-3FCE-4229-BBC2-9D9CF75BD673}" type="pres">
      <dgm:prSet presAssocID="{B7D291AD-CA2F-4ACD-99A2-19F70A483A3F}" presName="negativeSpace" presStyleCnt="0"/>
      <dgm:spPr/>
    </dgm:pt>
    <dgm:pt modelId="{E29D8D29-F7F9-40D5-8265-BC6972EFF098}" type="pres">
      <dgm:prSet presAssocID="{B7D291AD-CA2F-4ACD-99A2-19F70A483A3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33F6ED2-35D0-4A4B-BB49-02F1AA2EF929}" type="presOf" srcId="{3998A2E3-3C52-49EA-B3DE-444DD8B8BF21}" destId="{4C679B47-D56F-409B-990C-A1583D620076}" srcOrd="0" destOrd="0" presId="urn:microsoft.com/office/officeart/2005/8/layout/list1"/>
    <dgm:cxn modelId="{962AB94B-08AE-4A76-BD1E-BB8F45E81A4A}" type="presOf" srcId="{F38722EB-1D19-4AF1-A72E-1FDFAEFB66CA}" destId="{E29D8D29-F7F9-40D5-8265-BC6972EFF098}" srcOrd="0" destOrd="0" presId="urn:microsoft.com/office/officeart/2005/8/layout/list1"/>
    <dgm:cxn modelId="{A28C298A-FA38-4857-8BA7-2D6AC58186FE}" srcId="{4E0EC7FB-0B07-4834-A1FC-5EA075EB7437}" destId="{1CA11276-B2F0-41D1-9361-DA8B202E226B}" srcOrd="2" destOrd="0" parTransId="{67E887B7-E9A3-44BA-B2FC-1680B4E33341}" sibTransId="{05EC2161-D4F3-4955-B2B4-4E4A437EC8DC}"/>
    <dgm:cxn modelId="{60BFF319-819B-4C23-B2D3-06CC792F1F21}" srcId="{4739255E-2C08-4D44-ADC3-6F58649DFDB4}" destId="{4E0EC7FB-0B07-4834-A1FC-5EA075EB7437}" srcOrd="0" destOrd="0" parTransId="{D3AAED5D-70E3-4439-93C6-82C873557EC0}" sibTransId="{C8383F3F-2E44-43E1-95F6-681F5A8C8B4A}"/>
    <dgm:cxn modelId="{010B3C60-CD18-42D3-8BD5-E04C39492DDD}" srcId="{4739255E-2C08-4D44-ADC3-6F58649DFDB4}" destId="{B7D291AD-CA2F-4ACD-99A2-19F70A483A3F}" srcOrd="1" destOrd="0" parTransId="{1B036496-3DD3-49FB-A6FE-B133E838BBAD}" sibTransId="{8C3BCD8F-8675-44C6-8A4D-C005D0A0F35C}"/>
    <dgm:cxn modelId="{17D26B56-46B9-40C8-9776-05B541C0CB5F}" type="presOf" srcId="{4E0EC7FB-0B07-4834-A1FC-5EA075EB7437}" destId="{ADBB72E4-E9E7-469C-A6E7-DAB934BF82D0}" srcOrd="1" destOrd="0" presId="urn:microsoft.com/office/officeart/2005/8/layout/list1"/>
    <dgm:cxn modelId="{42BCBCAA-FD4E-47C6-AC3A-0E531BA6CA4F}" type="presOf" srcId="{1CA11276-B2F0-41D1-9361-DA8B202E226B}" destId="{4C679B47-D56F-409B-990C-A1583D620076}" srcOrd="0" destOrd="2" presId="urn:microsoft.com/office/officeart/2005/8/layout/list1"/>
    <dgm:cxn modelId="{060881CE-252D-4DAE-920D-15FF25359B80}" srcId="{4E0EC7FB-0B07-4834-A1FC-5EA075EB7437}" destId="{3998A2E3-3C52-49EA-B3DE-444DD8B8BF21}" srcOrd="0" destOrd="0" parTransId="{47B9DF65-2122-4F4D-AA1E-A138368222DD}" sibTransId="{75C543F3-262D-4008-8677-8C0F9B2F4F46}"/>
    <dgm:cxn modelId="{EE6F6962-18D9-46F1-9E4F-30293EF6DC71}" srcId="{4E0EC7FB-0B07-4834-A1FC-5EA075EB7437}" destId="{0950D78B-DCD8-49C7-9CC6-63D9B290FB54}" srcOrd="1" destOrd="0" parTransId="{1CADB9E0-65BA-430D-BCFE-14E900260977}" sibTransId="{19784B9F-B7CE-4030-84FE-BD640BE2E09F}"/>
    <dgm:cxn modelId="{1A35DC1D-5C15-4AC5-8BF0-4232165F607A}" type="presOf" srcId="{B7D291AD-CA2F-4ACD-99A2-19F70A483A3F}" destId="{E28159A7-18FB-48E8-87B5-C2DB363FDC8A}" srcOrd="1" destOrd="0" presId="urn:microsoft.com/office/officeart/2005/8/layout/list1"/>
    <dgm:cxn modelId="{03931365-8CD1-4E77-9351-46DBF387C26B}" srcId="{B7D291AD-CA2F-4ACD-99A2-19F70A483A3F}" destId="{F38722EB-1D19-4AF1-A72E-1FDFAEFB66CA}" srcOrd="0" destOrd="0" parTransId="{D9ACBA13-3CB6-43D3-A4A5-1E81DFA8E328}" sibTransId="{1849A353-185F-4272-A299-5C56110D4CF3}"/>
    <dgm:cxn modelId="{7FADA099-0B7C-4309-8DFF-C23103D59383}" type="presOf" srcId="{0950D78B-DCD8-49C7-9CC6-63D9B290FB54}" destId="{4C679B47-D56F-409B-990C-A1583D620076}" srcOrd="0" destOrd="1" presId="urn:microsoft.com/office/officeart/2005/8/layout/list1"/>
    <dgm:cxn modelId="{679F470B-9BF4-4577-A319-AD7D85537780}" type="presOf" srcId="{B7D291AD-CA2F-4ACD-99A2-19F70A483A3F}" destId="{4D71FB5D-D7BC-44DE-B3B2-2B2032A34E2E}" srcOrd="0" destOrd="0" presId="urn:microsoft.com/office/officeart/2005/8/layout/list1"/>
    <dgm:cxn modelId="{953210BE-912B-4FC9-93C8-CC120A671C6D}" srcId="{B7D291AD-CA2F-4ACD-99A2-19F70A483A3F}" destId="{8804250B-179D-47AD-A6E3-912211472D11}" srcOrd="1" destOrd="0" parTransId="{4C9111CD-59CE-44EB-8156-FA691500D8D6}" sibTransId="{2D69CCD5-7A26-4C87-95FB-BECC51FA9408}"/>
    <dgm:cxn modelId="{C1335A2F-60CB-40A2-BAE6-5D8C7B7617C4}" srcId="{B7D291AD-CA2F-4ACD-99A2-19F70A483A3F}" destId="{30D8334C-A31A-444C-A706-4007C38007CD}" srcOrd="3" destOrd="0" parTransId="{024DF940-040D-4BB6-8DD4-838B94F9706E}" sibTransId="{6F93C8CF-653D-4401-9EDB-74727284938D}"/>
    <dgm:cxn modelId="{84F52F74-2A8B-4033-980A-21214E1DFD1D}" type="presOf" srcId="{30D8334C-A31A-444C-A706-4007C38007CD}" destId="{E29D8D29-F7F9-40D5-8265-BC6972EFF098}" srcOrd="0" destOrd="3" presId="urn:microsoft.com/office/officeart/2005/8/layout/list1"/>
    <dgm:cxn modelId="{3B85E0A4-46CF-45BC-8E15-79B82148866E}" type="presOf" srcId="{BCB3655C-9596-4613-BECF-497B829E8198}" destId="{E29D8D29-F7F9-40D5-8265-BC6972EFF098}" srcOrd="0" destOrd="2" presId="urn:microsoft.com/office/officeart/2005/8/layout/list1"/>
    <dgm:cxn modelId="{F637D819-0AEA-4CF7-9917-9627B4682260}" srcId="{B7D291AD-CA2F-4ACD-99A2-19F70A483A3F}" destId="{BCB3655C-9596-4613-BECF-497B829E8198}" srcOrd="2" destOrd="0" parTransId="{1FD73579-1CA0-491D-AE2C-9A545B789097}" sibTransId="{4BB34F31-E541-4E06-94A2-7AA55A15E674}"/>
    <dgm:cxn modelId="{F5E65D68-0FC8-4A12-80B3-777F5A0C8E9D}" type="presOf" srcId="{4739255E-2C08-4D44-ADC3-6F58649DFDB4}" destId="{8986424A-7F3B-413F-9920-D732A047EF51}" srcOrd="0" destOrd="0" presId="urn:microsoft.com/office/officeart/2005/8/layout/list1"/>
    <dgm:cxn modelId="{EE78C68B-EF63-4D86-97BB-C13D0C75F8E4}" type="presOf" srcId="{8804250B-179D-47AD-A6E3-912211472D11}" destId="{E29D8D29-F7F9-40D5-8265-BC6972EFF098}" srcOrd="0" destOrd="1" presId="urn:microsoft.com/office/officeart/2005/8/layout/list1"/>
    <dgm:cxn modelId="{818BB162-902B-4FA8-B842-C629C6675B52}" type="presOf" srcId="{4E0EC7FB-0B07-4834-A1FC-5EA075EB7437}" destId="{E62019F3-CF36-4DA9-A97F-7A7B8A34E0CB}" srcOrd="0" destOrd="0" presId="urn:microsoft.com/office/officeart/2005/8/layout/list1"/>
    <dgm:cxn modelId="{51188C41-7F52-4D36-B0FE-7382711CA1BA}" type="presParOf" srcId="{8986424A-7F3B-413F-9920-D732A047EF51}" destId="{AB0414E0-C12C-4541-90DF-CF7838F4BAF5}" srcOrd="0" destOrd="0" presId="urn:microsoft.com/office/officeart/2005/8/layout/list1"/>
    <dgm:cxn modelId="{37A77F40-6A35-43AF-8D57-63DDB1AF0CEE}" type="presParOf" srcId="{AB0414E0-C12C-4541-90DF-CF7838F4BAF5}" destId="{E62019F3-CF36-4DA9-A97F-7A7B8A34E0CB}" srcOrd="0" destOrd="0" presId="urn:microsoft.com/office/officeart/2005/8/layout/list1"/>
    <dgm:cxn modelId="{30B2EE60-22B5-43D2-AEAF-D07F1FD26F46}" type="presParOf" srcId="{AB0414E0-C12C-4541-90DF-CF7838F4BAF5}" destId="{ADBB72E4-E9E7-469C-A6E7-DAB934BF82D0}" srcOrd="1" destOrd="0" presId="urn:microsoft.com/office/officeart/2005/8/layout/list1"/>
    <dgm:cxn modelId="{383EC1BF-3CF0-454A-97ED-4AE5ADDF3AFA}" type="presParOf" srcId="{8986424A-7F3B-413F-9920-D732A047EF51}" destId="{8A988E14-E48B-4343-9476-CE45D4F7117E}" srcOrd="1" destOrd="0" presId="urn:microsoft.com/office/officeart/2005/8/layout/list1"/>
    <dgm:cxn modelId="{8A8225FD-6D55-4ABD-89A1-0925BAA9BEF7}" type="presParOf" srcId="{8986424A-7F3B-413F-9920-D732A047EF51}" destId="{4C679B47-D56F-409B-990C-A1583D620076}" srcOrd="2" destOrd="0" presId="urn:microsoft.com/office/officeart/2005/8/layout/list1"/>
    <dgm:cxn modelId="{E47CC2A7-CDE8-4320-8151-698D4A8AA50A}" type="presParOf" srcId="{8986424A-7F3B-413F-9920-D732A047EF51}" destId="{87FB3ECA-ABA7-4FB4-A744-F42E98FECCFC}" srcOrd="3" destOrd="0" presId="urn:microsoft.com/office/officeart/2005/8/layout/list1"/>
    <dgm:cxn modelId="{A7524C6E-DAC5-4B1A-A0C7-09F9C2D35F44}" type="presParOf" srcId="{8986424A-7F3B-413F-9920-D732A047EF51}" destId="{D063C278-7F37-455E-8050-FE40D20D864B}" srcOrd="4" destOrd="0" presId="urn:microsoft.com/office/officeart/2005/8/layout/list1"/>
    <dgm:cxn modelId="{5C6B4668-2632-4529-95A9-F21432583562}" type="presParOf" srcId="{D063C278-7F37-455E-8050-FE40D20D864B}" destId="{4D71FB5D-D7BC-44DE-B3B2-2B2032A34E2E}" srcOrd="0" destOrd="0" presId="urn:microsoft.com/office/officeart/2005/8/layout/list1"/>
    <dgm:cxn modelId="{13B6AD09-DDB3-4DDB-8D34-063C3EB120F6}" type="presParOf" srcId="{D063C278-7F37-455E-8050-FE40D20D864B}" destId="{E28159A7-18FB-48E8-87B5-C2DB363FDC8A}" srcOrd="1" destOrd="0" presId="urn:microsoft.com/office/officeart/2005/8/layout/list1"/>
    <dgm:cxn modelId="{453AC0B2-31B5-41B0-9777-1F73569DB102}" type="presParOf" srcId="{8986424A-7F3B-413F-9920-D732A047EF51}" destId="{DC3D3F8C-3FCE-4229-BBC2-9D9CF75BD673}" srcOrd="5" destOrd="0" presId="urn:microsoft.com/office/officeart/2005/8/layout/list1"/>
    <dgm:cxn modelId="{FF23A15E-E352-4195-AEF0-92B20674054D}" type="presParOf" srcId="{8986424A-7F3B-413F-9920-D732A047EF51}" destId="{E29D8D29-F7F9-40D5-8265-BC6972EFF09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trike="sngStrike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NPA, TBS, BASEL, 4R, </a:t>
          </a:r>
          <a:r>
            <a:rPr lang="en-US" dirty="0" err="1">
              <a:solidFill>
                <a:srgbClr val="FFFF00"/>
              </a:solidFill>
              <a:latin typeface="Franklin Gothic Medium Cond" panose="020B0606030402020204" pitchFamily="34" charset="0"/>
              <a:ea typeface="+mn-ea"/>
              <a:cs typeface="+mn-cs"/>
            </a:rPr>
            <a:t>Indradhanush</a:t>
          </a:r>
          <a:r>
            <a:rPr lang="en-US" dirty="0">
              <a:solidFill>
                <a:srgbClr val="FFFF00"/>
              </a:solidFill>
              <a:latin typeface="Franklin Gothic Medium Cond" panose="020B0606030402020204" pitchFamily="34" charset="0"/>
              <a:ea typeface="+mn-ea"/>
              <a:cs typeface="+mn-cs"/>
            </a:rPr>
            <a:t>, BBB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66519306-D1BD-4590-AD1A-5613145D4EFC}">
      <dgm:prSet phldrT="[Text]"/>
      <dgm:spPr>
        <a:xfrm>
          <a:off x="4219641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MP Incomplete Transmission, MCLR etc.</a:t>
          </a:r>
        </a:p>
      </dgm:t>
    </dgm:pt>
    <dgm:pt modelId="{8FC052A0-E086-44D7-80BE-6C58C38CBEFC}" type="parTrans" cxnId="{EAF271A7-60E9-45D4-9DDE-FA668EA95F7C}">
      <dgm:prSet/>
      <dgm:spPr/>
      <dgm:t>
        <a:bodyPr/>
        <a:lstStyle/>
        <a:p>
          <a:endParaRPr lang="en-US"/>
        </a:p>
      </dgm:t>
    </dgm:pt>
    <dgm:pt modelId="{315A45E3-5A30-41E3-83AE-D7A159873F06}" type="sibTrans" cxnId="{EAF271A7-60E9-45D4-9DDE-FA668EA95F7C}">
      <dgm:prSet/>
      <dgm:spPr/>
      <dgm:t>
        <a:bodyPr/>
        <a:lstStyle/>
        <a:p>
          <a:endParaRPr lang="en-US"/>
        </a:p>
      </dgm:t>
    </dgm:pt>
    <dgm:pt modelId="{FE007DB7-5321-4419-9D78-BAFF1F8CBF53}">
      <dgm:prSet phldrT="[Text]"/>
      <dgm:spPr>
        <a:xfrm>
          <a:off x="4219641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Differential Banks</a:t>
          </a:r>
        </a:p>
      </dgm:t>
    </dgm:pt>
    <dgm:pt modelId="{BFD6451D-C994-46AB-928D-00F91BA90244}" type="parTrans" cxnId="{412BD223-891B-496C-8C76-2212DEA96146}">
      <dgm:prSet/>
      <dgm:spPr/>
      <dgm:t>
        <a:bodyPr/>
        <a:lstStyle/>
        <a:p>
          <a:endParaRPr lang="en-US"/>
        </a:p>
      </dgm:t>
    </dgm:pt>
    <dgm:pt modelId="{203756CA-CA42-46B4-8FEE-E95ABC514417}" type="sibTrans" cxnId="{412BD223-891B-496C-8C76-2212DEA96146}">
      <dgm:prSet/>
      <dgm:spPr/>
      <dgm:t>
        <a:bodyPr/>
        <a:lstStyle/>
        <a:p>
          <a:endParaRPr lang="en-US"/>
        </a:p>
      </dgm:t>
    </dgm:pt>
    <dgm:pt modelId="{9B7B0E9A-D967-483B-80E7-782CA7A66E07}">
      <dgm:prSet phldrT="[Text]"/>
      <dgm:spPr>
        <a:xfrm>
          <a:off x="661353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PSL-framework, Certi.</a:t>
          </a:r>
        </a:p>
      </dgm:t>
    </dgm:pt>
    <dgm:pt modelId="{EE38AB83-EEB1-4022-96EA-BDD1842D7A44}" type="parTrans" cxnId="{500F5FB4-58AF-4CAE-91BD-4A8E8C1438F7}">
      <dgm:prSet/>
      <dgm:spPr/>
      <dgm:t>
        <a:bodyPr/>
        <a:lstStyle/>
        <a:p>
          <a:endParaRPr lang="en-US"/>
        </a:p>
      </dgm:t>
    </dgm:pt>
    <dgm:pt modelId="{0A7475BD-7931-4C59-85A1-08A77C3C0E7C}" type="sibTrans" cxnId="{500F5FB4-58AF-4CAE-91BD-4A8E8C1438F7}">
      <dgm:prSet/>
      <dgm:spPr/>
      <dgm:t>
        <a:bodyPr/>
        <a:lstStyle/>
        <a:p>
          <a:endParaRPr lang="en-US"/>
        </a:p>
      </dgm:t>
    </dgm:pt>
    <dgm:pt modelId="{66A470D0-EFA6-4787-980B-B81CF1BE2F28}" type="pres">
      <dgm:prSet presAssocID="{5266C817-9BD3-4039-9582-15A85EC2FBD4}" presName="diagram" presStyleCnt="0">
        <dgm:presLayoutVars>
          <dgm:dir/>
        </dgm:presLayoutVars>
      </dgm:prSet>
      <dgm:spPr/>
    </dgm:pt>
    <dgm:pt modelId="{2A486BCD-7337-4716-9ED4-6CBE118B7428}" type="pres">
      <dgm:prSet presAssocID="{90C1CFE9-B1A6-4B2B-8238-CFCC25176E00}" presName="composite" presStyleCnt="0"/>
      <dgm:spPr/>
    </dgm:pt>
    <dgm:pt modelId="{D396151B-ED65-44DE-9EAD-F452D2AA6011}" type="pres">
      <dgm:prSet presAssocID="{90C1CFE9-B1A6-4B2B-8238-CFCC25176E00}" presName="Image" presStyleLbl="bgShp" presStyleIdx="0" presStyleCnt="4" custScaleX="104848"/>
      <dgm:spPr>
        <a:xfrm>
          <a:off x="46739" y="222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72A226ED-55D1-4139-B930-DE63EE4A0EF4}" type="pres">
      <dgm:prSet presAssocID="{90C1CFE9-B1A6-4B2B-8238-CFCC25176E00}" presName="Parent" presStyleLbl="node0" presStyleIdx="0" presStyleCnt="4">
        <dgm:presLayoutVars>
          <dgm:bulletEnabled val="1"/>
        </dgm:presLayoutVars>
      </dgm:prSet>
      <dgm:spPr/>
    </dgm:pt>
    <dgm:pt modelId="{D2867C7A-8448-41B7-9C6A-033B06553C60}" type="pres">
      <dgm:prSet presAssocID="{DADDB62F-7D86-4DF7-9A71-F4730E23BB35}" presName="sibTrans" presStyleCnt="0"/>
      <dgm:spPr/>
    </dgm:pt>
    <dgm:pt modelId="{CF3A9BB4-CF44-4A5A-BC8C-41B4A938CD10}" type="pres">
      <dgm:prSet presAssocID="{66519306-D1BD-4590-AD1A-5613145D4EFC}" presName="composite" presStyleCnt="0"/>
      <dgm:spPr/>
    </dgm:pt>
    <dgm:pt modelId="{42C58EE7-7261-4ED0-A066-EE0548EF6FC0}" type="pres">
      <dgm:prSet presAssocID="{66519306-D1BD-4590-AD1A-5613145D4EFC}" presName="Image" presStyleLbl="bgShp" presStyleIdx="1" presStyleCnt="4" custScaleX="69028" custLinFactNeighborY="1246"/>
      <dgm:spPr>
        <a:xfrm>
          <a:off x="3605027" y="222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24F6DF74-99C3-4EBC-A624-6581D7D8848D}" type="pres">
      <dgm:prSet presAssocID="{66519306-D1BD-4590-AD1A-5613145D4EFC}" presName="Parent" presStyleLbl="node0" presStyleIdx="1" presStyleCnt="4">
        <dgm:presLayoutVars>
          <dgm:bulletEnabled val="1"/>
        </dgm:presLayoutVars>
      </dgm:prSet>
      <dgm:spPr/>
    </dgm:pt>
    <dgm:pt modelId="{7C483EE2-CA0D-492C-9194-159B873A862E}" type="pres">
      <dgm:prSet presAssocID="{315A45E3-5A30-41E3-83AE-D7A159873F06}" presName="sibTrans" presStyleCnt="0"/>
      <dgm:spPr/>
    </dgm:pt>
    <dgm:pt modelId="{FD0970BF-3752-4CF8-B71F-2E1782ED5885}" type="pres">
      <dgm:prSet presAssocID="{9B7B0E9A-D967-483B-80E7-782CA7A66E07}" presName="composite" presStyleCnt="0"/>
      <dgm:spPr/>
    </dgm:pt>
    <dgm:pt modelId="{22BC101B-6425-46CE-B64A-301FFB1A0F30}" type="pres">
      <dgm:prSet presAssocID="{9B7B0E9A-D967-483B-80E7-782CA7A66E07}" presName="Image" presStyleLbl="bgShp" presStyleIdx="2" presStyleCnt="4"/>
      <dgm:spPr>
        <a:xfrm>
          <a:off x="46739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C8665312-2505-4653-ABB2-2C7FF307C86B}" type="pres">
      <dgm:prSet presAssocID="{9B7B0E9A-D967-483B-80E7-782CA7A66E07}" presName="Parent" presStyleLbl="node0" presStyleIdx="2" presStyleCnt="4">
        <dgm:presLayoutVars>
          <dgm:bulletEnabled val="1"/>
        </dgm:presLayoutVars>
      </dgm:prSet>
      <dgm:spPr/>
    </dgm:pt>
    <dgm:pt modelId="{32D4CB79-FA4D-4565-B615-782040EFA7E8}" type="pres">
      <dgm:prSet presAssocID="{0A7475BD-7931-4C59-85A1-08A77C3C0E7C}" presName="sibTrans" presStyleCnt="0"/>
      <dgm:spPr/>
    </dgm:pt>
    <dgm:pt modelId="{B0D9ED35-27F1-406F-B08C-B0254A33736F}" type="pres">
      <dgm:prSet presAssocID="{FE007DB7-5321-4419-9D78-BAFF1F8CBF53}" presName="composite" presStyleCnt="0"/>
      <dgm:spPr/>
    </dgm:pt>
    <dgm:pt modelId="{191D812A-EBF2-4C00-9136-0D2112F74FAD}" type="pres">
      <dgm:prSet presAssocID="{FE007DB7-5321-4419-9D78-BAFF1F8CBF53}" presName="Image" presStyleLbl="bgShp" presStyleIdx="3" presStyleCnt="4" custLinFactNeighborY="-11808"/>
      <dgm:spPr>
        <a:xfrm>
          <a:off x="3605027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228C2949-50E8-446F-86BF-4F311B55FBD6}" type="pres">
      <dgm:prSet presAssocID="{FE007DB7-5321-4419-9D78-BAFF1F8CBF53}" presName="Parent" presStyleLbl="node0" presStyleIdx="3" presStyleCnt="4">
        <dgm:presLayoutVars>
          <dgm:bulletEnabled val="1"/>
        </dgm:presLayoutVars>
      </dgm:prSet>
      <dgm:spPr/>
    </dgm:pt>
  </dgm:ptLst>
  <dgm:cxnLst>
    <dgm:cxn modelId="{0957EF1E-3050-4953-8E26-325EF1CCB01A}" type="presOf" srcId="{9B7B0E9A-D967-483B-80E7-782CA7A66E07}" destId="{C8665312-2505-4653-ABB2-2C7FF307C86B}" srcOrd="0" destOrd="0" presId="urn:microsoft.com/office/officeart/2008/layout/BendingPictureCaption"/>
    <dgm:cxn modelId="{21F811B1-51D9-443B-BA84-228C1A5DC962}" type="presOf" srcId="{5266C817-9BD3-4039-9582-15A85EC2FBD4}" destId="{66A470D0-EFA6-4787-980B-B81CF1BE2F28}" srcOrd="0" destOrd="0" presId="urn:microsoft.com/office/officeart/2008/layout/BendingPictureCaption"/>
    <dgm:cxn modelId="{500F5FB4-58AF-4CAE-91BD-4A8E8C1438F7}" srcId="{5266C817-9BD3-4039-9582-15A85EC2FBD4}" destId="{9B7B0E9A-D967-483B-80E7-782CA7A66E07}" srcOrd="2" destOrd="0" parTransId="{EE38AB83-EEB1-4022-96EA-BDD1842D7A44}" sibTransId="{0A7475BD-7931-4C59-85A1-08A77C3C0E7C}"/>
    <dgm:cxn modelId="{A07B8800-F77C-488C-A7DB-FB97C52C4328}" type="presOf" srcId="{66519306-D1BD-4590-AD1A-5613145D4EFC}" destId="{24F6DF74-99C3-4EBC-A624-6581D7D8848D}" srcOrd="0" destOrd="0" presId="urn:microsoft.com/office/officeart/2008/layout/BendingPictureCaption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EAF271A7-60E9-45D4-9DDE-FA668EA95F7C}" srcId="{5266C817-9BD3-4039-9582-15A85EC2FBD4}" destId="{66519306-D1BD-4590-AD1A-5613145D4EFC}" srcOrd="1" destOrd="0" parTransId="{8FC052A0-E086-44D7-80BE-6C58C38CBEFC}" sibTransId="{315A45E3-5A30-41E3-83AE-D7A159873F06}"/>
    <dgm:cxn modelId="{84538572-B300-401F-90D1-437CD8DBF3D1}" type="presOf" srcId="{90C1CFE9-B1A6-4B2B-8238-CFCC25176E00}" destId="{72A226ED-55D1-4139-B930-DE63EE4A0EF4}" srcOrd="0" destOrd="0" presId="urn:microsoft.com/office/officeart/2008/layout/BendingPictureCaption"/>
    <dgm:cxn modelId="{65BB8D47-CEB1-4BD0-BC0A-5255EC78A030}" type="presOf" srcId="{FE007DB7-5321-4419-9D78-BAFF1F8CBF53}" destId="{228C2949-50E8-446F-86BF-4F311B55FBD6}" srcOrd="0" destOrd="0" presId="urn:microsoft.com/office/officeart/2008/layout/BendingPictureCaption"/>
    <dgm:cxn modelId="{412BD223-891B-496C-8C76-2212DEA96146}" srcId="{5266C817-9BD3-4039-9582-15A85EC2FBD4}" destId="{FE007DB7-5321-4419-9D78-BAFF1F8CBF53}" srcOrd="3" destOrd="0" parTransId="{BFD6451D-C994-46AB-928D-00F91BA90244}" sibTransId="{203756CA-CA42-46B4-8FEE-E95ABC514417}"/>
    <dgm:cxn modelId="{B2AB2024-D758-4DF5-A3DE-51137402989E}" type="presParOf" srcId="{66A470D0-EFA6-4787-980B-B81CF1BE2F28}" destId="{2A486BCD-7337-4716-9ED4-6CBE118B7428}" srcOrd="0" destOrd="0" presId="urn:microsoft.com/office/officeart/2008/layout/BendingPictureCaption"/>
    <dgm:cxn modelId="{5524F9C7-DA51-459F-88B2-E383F2FE1A1E}" type="presParOf" srcId="{2A486BCD-7337-4716-9ED4-6CBE118B7428}" destId="{D396151B-ED65-44DE-9EAD-F452D2AA6011}" srcOrd="0" destOrd="0" presId="urn:microsoft.com/office/officeart/2008/layout/BendingPictureCaption"/>
    <dgm:cxn modelId="{AE937E18-0A42-40E5-AFFC-1A43A5BD15AF}" type="presParOf" srcId="{2A486BCD-7337-4716-9ED4-6CBE118B7428}" destId="{72A226ED-55D1-4139-B930-DE63EE4A0EF4}" srcOrd="1" destOrd="0" presId="urn:microsoft.com/office/officeart/2008/layout/BendingPictureCaption"/>
    <dgm:cxn modelId="{C56CA706-824F-4C9E-86DB-B37A79332DB0}" type="presParOf" srcId="{66A470D0-EFA6-4787-980B-B81CF1BE2F28}" destId="{D2867C7A-8448-41B7-9C6A-033B06553C60}" srcOrd="1" destOrd="0" presId="urn:microsoft.com/office/officeart/2008/layout/BendingPictureCaption"/>
    <dgm:cxn modelId="{3362256F-D18F-4DE2-AE67-82CD482FA6B6}" type="presParOf" srcId="{66A470D0-EFA6-4787-980B-B81CF1BE2F28}" destId="{CF3A9BB4-CF44-4A5A-BC8C-41B4A938CD10}" srcOrd="2" destOrd="0" presId="urn:microsoft.com/office/officeart/2008/layout/BendingPictureCaption"/>
    <dgm:cxn modelId="{E120D31D-EE64-4F73-B32B-355BDE09C261}" type="presParOf" srcId="{CF3A9BB4-CF44-4A5A-BC8C-41B4A938CD10}" destId="{42C58EE7-7261-4ED0-A066-EE0548EF6FC0}" srcOrd="0" destOrd="0" presId="urn:microsoft.com/office/officeart/2008/layout/BendingPictureCaption"/>
    <dgm:cxn modelId="{D5502239-0D82-4E44-88C5-7080F8378F4F}" type="presParOf" srcId="{CF3A9BB4-CF44-4A5A-BC8C-41B4A938CD10}" destId="{24F6DF74-99C3-4EBC-A624-6581D7D8848D}" srcOrd="1" destOrd="0" presId="urn:microsoft.com/office/officeart/2008/layout/BendingPictureCaption"/>
    <dgm:cxn modelId="{2919A557-720C-4355-9165-B38DEEE9FA1C}" type="presParOf" srcId="{66A470D0-EFA6-4787-980B-B81CF1BE2F28}" destId="{7C483EE2-CA0D-492C-9194-159B873A862E}" srcOrd="3" destOrd="0" presId="urn:microsoft.com/office/officeart/2008/layout/BendingPictureCaption"/>
    <dgm:cxn modelId="{28F2DB3F-BE6B-4B6A-BAFA-1EF3BA4DBA8B}" type="presParOf" srcId="{66A470D0-EFA6-4787-980B-B81CF1BE2F28}" destId="{FD0970BF-3752-4CF8-B71F-2E1782ED5885}" srcOrd="4" destOrd="0" presId="urn:microsoft.com/office/officeart/2008/layout/BendingPictureCaption"/>
    <dgm:cxn modelId="{31171621-9234-4F7A-BCBE-B0E2C8ABAA48}" type="presParOf" srcId="{FD0970BF-3752-4CF8-B71F-2E1782ED5885}" destId="{22BC101B-6425-46CE-B64A-301FFB1A0F30}" srcOrd="0" destOrd="0" presId="urn:microsoft.com/office/officeart/2008/layout/BendingPictureCaption"/>
    <dgm:cxn modelId="{9BE9EBF0-7643-410C-8028-C509F7A1781E}" type="presParOf" srcId="{FD0970BF-3752-4CF8-B71F-2E1782ED5885}" destId="{C8665312-2505-4653-ABB2-2C7FF307C86B}" srcOrd="1" destOrd="0" presId="urn:microsoft.com/office/officeart/2008/layout/BendingPictureCaption"/>
    <dgm:cxn modelId="{86BF4325-8053-4320-AB48-9B194D1CAD1B}" type="presParOf" srcId="{66A470D0-EFA6-4787-980B-B81CF1BE2F28}" destId="{32D4CB79-FA4D-4565-B615-782040EFA7E8}" srcOrd="5" destOrd="0" presId="urn:microsoft.com/office/officeart/2008/layout/BendingPictureCaption"/>
    <dgm:cxn modelId="{8F47519F-7FD5-4873-934E-DA191E235961}" type="presParOf" srcId="{66A470D0-EFA6-4787-980B-B81CF1BE2F28}" destId="{B0D9ED35-27F1-406F-B08C-B0254A33736F}" srcOrd="6" destOrd="0" presId="urn:microsoft.com/office/officeart/2008/layout/BendingPictureCaption"/>
    <dgm:cxn modelId="{C49C9289-DFA4-4CA1-8C14-932A72BEF977}" type="presParOf" srcId="{B0D9ED35-27F1-406F-B08C-B0254A33736F}" destId="{191D812A-EBF2-4C00-9136-0D2112F74FAD}" srcOrd="0" destOrd="0" presId="urn:microsoft.com/office/officeart/2008/layout/BendingPictureCaption"/>
    <dgm:cxn modelId="{4DA4F217-3A60-40F0-9AA4-5165CC078E69}" type="presParOf" srcId="{B0D9ED35-27F1-406F-B08C-B0254A33736F}" destId="{228C2949-50E8-446F-86BF-4F311B55FBD6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6DB57AF1-1B8E-41BB-AF78-EA1A49452EE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00048E-7DD4-42F0-8B27-C62A343CBB0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RBI’s </a:t>
          </a:r>
          <a:r>
            <a:rPr lang="en-US" dirty="0" err="1">
              <a:latin typeface="Franklin Gothic Medium Cond" panose="020B0606030402020204" pitchFamily="34" charset="0"/>
            </a:rPr>
            <a:t>P.J.Nayak</a:t>
          </a:r>
          <a:r>
            <a:rPr lang="en-US" dirty="0">
              <a:latin typeface="Franklin Gothic Medium Cond" panose="020B0606030402020204" pitchFamily="34" charset="0"/>
            </a:rPr>
            <a:t> Committee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2014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BIC, BBB</a:t>
          </a:r>
        </a:p>
      </dgm:t>
    </dgm:pt>
    <dgm:pt modelId="{3546C7B3-7ACD-4A48-8AC3-1DD4F9962435}" type="parTrans" cxnId="{16A91952-661F-411D-9630-9DB6416609BD}">
      <dgm:prSet/>
      <dgm:spPr/>
      <dgm:t>
        <a:bodyPr/>
        <a:lstStyle/>
        <a:p>
          <a:endParaRPr lang="en-US"/>
        </a:p>
      </dgm:t>
    </dgm:pt>
    <dgm:pt modelId="{8DF790B6-F237-41A4-9008-CDA9616AF23E}" type="sibTrans" cxnId="{16A91952-661F-411D-9630-9DB6416609BD}">
      <dgm:prSet/>
      <dgm:spPr/>
      <dgm:t>
        <a:bodyPr/>
        <a:lstStyle/>
        <a:p>
          <a:endParaRPr lang="en-US"/>
        </a:p>
      </dgm:t>
    </dgm:pt>
    <dgm:pt modelId="{80C01EBA-3638-4175-9702-7D7B397F82DA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Indradhanush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2015-Aug,</a:t>
          </a:r>
        </a:p>
        <a:p>
          <a:r>
            <a:rPr lang="en-US" dirty="0">
              <a:solidFill>
                <a:srgbClr val="FFC000"/>
              </a:solidFill>
              <a:latin typeface="Franklin Gothic Medium Cond" panose="020B0606030402020204" pitchFamily="34" charset="0"/>
            </a:rPr>
            <a:t>Dept. Financial services</a:t>
          </a:r>
        </a:p>
      </dgm:t>
    </dgm:pt>
    <dgm:pt modelId="{F8A9DD01-798D-4717-8BA3-9E5829C121DF}" type="parTrans" cxnId="{907E28EA-A682-4D60-9177-68BA5F1F6DDF}">
      <dgm:prSet/>
      <dgm:spPr/>
      <dgm:t>
        <a:bodyPr/>
        <a:lstStyle/>
        <a:p>
          <a:endParaRPr lang="en-US"/>
        </a:p>
      </dgm:t>
    </dgm:pt>
    <dgm:pt modelId="{68A66B31-A921-4AB2-89D7-9E46FC204640}" type="sibTrans" cxnId="{907E28EA-A682-4D60-9177-68BA5F1F6DDF}">
      <dgm:prSet/>
      <dgm:spPr/>
      <dgm:t>
        <a:bodyPr/>
        <a:lstStyle/>
        <a:p>
          <a:endParaRPr lang="en-US"/>
        </a:p>
      </dgm:t>
    </dgm:pt>
    <dgm:pt modelId="{03881D29-4A77-46A7-B0A3-7199E5E0AB70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Gyan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Sangam</a:t>
          </a:r>
          <a:r>
            <a:rPr lang="en-US" dirty="0">
              <a:latin typeface="Franklin Gothic Medium Cond" panose="020B0606030402020204" pitchFamily="34" charset="0"/>
            </a:rPr>
            <a:t>-II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Gurgaon-2016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u="sng" dirty="0">
              <a:latin typeface="Franklin Gothic Medium Cond" panose="020B0606030402020204" pitchFamily="34" charset="0"/>
            </a:rPr>
            <a:t>Bank Consolidation</a:t>
          </a:r>
        </a:p>
      </dgm:t>
    </dgm:pt>
    <dgm:pt modelId="{37488F20-7071-42A5-B96B-2247166392A2}" type="parTrans" cxnId="{8ACDC041-CE13-4144-8AA1-2422AEFF4B4F}">
      <dgm:prSet/>
      <dgm:spPr/>
      <dgm:t>
        <a:bodyPr/>
        <a:lstStyle/>
        <a:p>
          <a:endParaRPr lang="en-US"/>
        </a:p>
      </dgm:t>
    </dgm:pt>
    <dgm:pt modelId="{38FA78D9-73D9-400E-B9CB-C2893FE8E8D5}" type="sibTrans" cxnId="{8ACDC041-CE13-4144-8AA1-2422AEFF4B4F}">
      <dgm:prSet/>
      <dgm:spPr/>
      <dgm:t>
        <a:bodyPr/>
        <a:lstStyle/>
        <a:p>
          <a:endParaRPr lang="en-US"/>
        </a:p>
      </dgm:t>
    </dgm:pt>
    <dgm:pt modelId="{C3F6668D-E4D4-44D1-A190-1281B61C7FF3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Gyan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Sangam</a:t>
          </a:r>
          <a:r>
            <a:rPr lang="en-US" dirty="0">
              <a:latin typeface="Franklin Gothic Medium Cond" panose="020B0606030402020204" pitchFamily="34" charset="0"/>
            </a:rPr>
            <a:t>-I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Pune-2015, Jan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BBB</a:t>
          </a:r>
        </a:p>
      </dgm:t>
    </dgm:pt>
    <dgm:pt modelId="{4761F2E4-CCEC-49FE-8109-B9CA19F59D74}" type="parTrans" cxnId="{E45D16D1-F9CC-41BF-B3D7-B358FD8668A2}">
      <dgm:prSet/>
      <dgm:spPr/>
      <dgm:t>
        <a:bodyPr/>
        <a:lstStyle/>
        <a:p>
          <a:endParaRPr lang="en-US"/>
        </a:p>
      </dgm:t>
    </dgm:pt>
    <dgm:pt modelId="{F5ADDA89-0C00-4D0F-90CF-301371A7F532}" type="sibTrans" cxnId="{E45D16D1-F9CC-41BF-B3D7-B358FD8668A2}">
      <dgm:prSet/>
      <dgm:spPr/>
      <dgm:t>
        <a:bodyPr/>
        <a:lstStyle/>
        <a:p>
          <a:endParaRPr lang="en-US"/>
        </a:p>
      </dgm:t>
    </dgm:pt>
    <dgm:pt modelId="{A47048AA-993B-41E1-82F1-0F305083E1C4}" type="pres">
      <dgm:prSet presAssocID="{6DB57AF1-1B8E-41BB-AF78-EA1A49452EEF}" presName="Name0" presStyleCnt="0">
        <dgm:presLayoutVars>
          <dgm:dir/>
          <dgm:resizeHandles val="exact"/>
        </dgm:presLayoutVars>
      </dgm:prSet>
      <dgm:spPr/>
    </dgm:pt>
    <dgm:pt modelId="{18571505-ED31-4665-B62C-1883E16506EE}" type="pres">
      <dgm:prSet presAssocID="{BE00048E-7DD4-42F0-8B27-C62A343CBB03}" presName="compNode" presStyleCnt="0"/>
      <dgm:spPr/>
    </dgm:pt>
    <dgm:pt modelId="{ECB26195-544F-41BC-9326-7A1B81D22CCB}" type="pres">
      <dgm:prSet presAssocID="{BE00048E-7DD4-42F0-8B27-C62A343CBB03}" presName="pictRect" presStyleLbl="node1" presStyleIdx="0" presStyleCnt="4" custScaleX="8149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D90AADA-BA5D-4485-B09B-69173B100818}" type="pres">
      <dgm:prSet presAssocID="{BE00048E-7DD4-42F0-8B27-C62A343CBB03}" presName="textRect" presStyleLbl="revTx" presStyleIdx="0" presStyleCnt="4">
        <dgm:presLayoutVars>
          <dgm:bulletEnabled val="1"/>
        </dgm:presLayoutVars>
      </dgm:prSet>
      <dgm:spPr/>
    </dgm:pt>
    <dgm:pt modelId="{0C51DB31-BE5C-41C5-B0DC-B7A39B5EA792}" type="pres">
      <dgm:prSet presAssocID="{8DF790B6-F237-41A4-9008-CDA9616AF23E}" presName="sibTrans" presStyleLbl="sibTrans2D1" presStyleIdx="0" presStyleCnt="0"/>
      <dgm:spPr/>
    </dgm:pt>
    <dgm:pt modelId="{75367789-8A50-4CA7-B4FD-E3AED360A89A}" type="pres">
      <dgm:prSet presAssocID="{C3F6668D-E4D4-44D1-A190-1281B61C7FF3}" presName="compNode" presStyleCnt="0"/>
      <dgm:spPr/>
    </dgm:pt>
    <dgm:pt modelId="{788B84E0-97EA-4CDB-B2F7-07BABC2B3D1C}" type="pres">
      <dgm:prSet presAssocID="{C3F6668D-E4D4-44D1-A190-1281B61C7FF3}" presName="pictRect" presStyleLbl="nod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CB54C8D-6E28-43AF-9146-3420BFD12EA3}" type="pres">
      <dgm:prSet presAssocID="{C3F6668D-E4D4-44D1-A190-1281B61C7FF3}" presName="textRect" presStyleLbl="revTx" presStyleIdx="1" presStyleCnt="4">
        <dgm:presLayoutVars>
          <dgm:bulletEnabled val="1"/>
        </dgm:presLayoutVars>
      </dgm:prSet>
      <dgm:spPr/>
    </dgm:pt>
    <dgm:pt modelId="{5716DB00-119F-42B1-8DA1-0083A1410C66}" type="pres">
      <dgm:prSet presAssocID="{F5ADDA89-0C00-4D0F-90CF-301371A7F532}" presName="sibTrans" presStyleLbl="sibTrans2D1" presStyleIdx="0" presStyleCnt="0"/>
      <dgm:spPr/>
    </dgm:pt>
    <dgm:pt modelId="{60522866-70D0-485C-B92A-2DAA27BB20CC}" type="pres">
      <dgm:prSet presAssocID="{80C01EBA-3638-4175-9702-7D7B397F82DA}" presName="compNode" presStyleCnt="0"/>
      <dgm:spPr/>
    </dgm:pt>
    <dgm:pt modelId="{2DF9189B-EDCE-40BD-B78A-92EFC56A8978}" type="pres">
      <dgm:prSet presAssocID="{80C01EBA-3638-4175-9702-7D7B397F82DA}" presName="pictRect" presStyleLbl="nod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7BB1038C-051C-4F5F-8D4A-0EAA18B65EEE}" type="pres">
      <dgm:prSet presAssocID="{80C01EBA-3638-4175-9702-7D7B397F82DA}" presName="textRect" presStyleLbl="revTx" presStyleIdx="2" presStyleCnt="4">
        <dgm:presLayoutVars>
          <dgm:bulletEnabled val="1"/>
        </dgm:presLayoutVars>
      </dgm:prSet>
      <dgm:spPr/>
    </dgm:pt>
    <dgm:pt modelId="{4695F80F-31F9-42DA-801E-551370AB371B}" type="pres">
      <dgm:prSet presAssocID="{68A66B31-A921-4AB2-89D7-9E46FC204640}" presName="sibTrans" presStyleLbl="sibTrans2D1" presStyleIdx="0" presStyleCnt="0"/>
      <dgm:spPr/>
    </dgm:pt>
    <dgm:pt modelId="{30E2EC12-FAD7-44BB-8F87-326AF85F15E0}" type="pres">
      <dgm:prSet presAssocID="{03881D29-4A77-46A7-B0A3-7199E5E0AB70}" presName="compNode" presStyleCnt="0"/>
      <dgm:spPr/>
    </dgm:pt>
    <dgm:pt modelId="{2EE13359-12E4-4A10-9C5F-4A3B819F4B8E}" type="pres">
      <dgm:prSet presAssocID="{03881D29-4A77-46A7-B0A3-7199E5E0AB70}" presName="pictRect" presStyleLbl="node1" presStyleIdx="3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54C6B42-C748-456E-B3DB-FADB167A3BC0}" type="pres">
      <dgm:prSet presAssocID="{03881D29-4A77-46A7-B0A3-7199E5E0AB70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E45D16D1-F9CC-41BF-B3D7-B358FD8668A2}" srcId="{6DB57AF1-1B8E-41BB-AF78-EA1A49452EEF}" destId="{C3F6668D-E4D4-44D1-A190-1281B61C7FF3}" srcOrd="1" destOrd="0" parTransId="{4761F2E4-CCEC-49FE-8109-B9CA19F59D74}" sibTransId="{F5ADDA89-0C00-4D0F-90CF-301371A7F532}"/>
    <dgm:cxn modelId="{2F69B26A-96DB-4926-A94D-E7018891FA25}" type="presOf" srcId="{68A66B31-A921-4AB2-89D7-9E46FC204640}" destId="{4695F80F-31F9-42DA-801E-551370AB371B}" srcOrd="0" destOrd="0" presId="urn:microsoft.com/office/officeart/2005/8/layout/pList1"/>
    <dgm:cxn modelId="{10ABD12D-EC0E-4ABA-998F-2101AE0F1169}" type="presOf" srcId="{C3F6668D-E4D4-44D1-A190-1281B61C7FF3}" destId="{3CB54C8D-6E28-43AF-9146-3420BFD12EA3}" srcOrd="0" destOrd="0" presId="urn:microsoft.com/office/officeart/2005/8/layout/pList1"/>
    <dgm:cxn modelId="{16A91952-661F-411D-9630-9DB6416609BD}" srcId="{6DB57AF1-1B8E-41BB-AF78-EA1A49452EEF}" destId="{BE00048E-7DD4-42F0-8B27-C62A343CBB03}" srcOrd="0" destOrd="0" parTransId="{3546C7B3-7ACD-4A48-8AC3-1DD4F9962435}" sibTransId="{8DF790B6-F237-41A4-9008-CDA9616AF23E}"/>
    <dgm:cxn modelId="{09471A74-C780-4B61-804C-9E77663A6F28}" type="presOf" srcId="{6DB57AF1-1B8E-41BB-AF78-EA1A49452EEF}" destId="{A47048AA-993B-41E1-82F1-0F305083E1C4}" srcOrd="0" destOrd="0" presId="urn:microsoft.com/office/officeart/2005/8/layout/pList1"/>
    <dgm:cxn modelId="{DC5E0E39-C49B-4C40-8D01-05DC750A1CC0}" type="presOf" srcId="{8DF790B6-F237-41A4-9008-CDA9616AF23E}" destId="{0C51DB31-BE5C-41C5-B0DC-B7A39B5EA792}" srcOrd="0" destOrd="0" presId="urn:microsoft.com/office/officeart/2005/8/layout/pList1"/>
    <dgm:cxn modelId="{4FF7F23F-D5CD-4F82-B0B3-82111514B22D}" type="presOf" srcId="{80C01EBA-3638-4175-9702-7D7B397F82DA}" destId="{7BB1038C-051C-4F5F-8D4A-0EAA18B65EEE}" srcOrd="0" destOrd="0" presId="urn:microsoft.com/office/officeart/2005/8/layout/pList1"/>
    <dgm:cxn modelId="{907E28EA-A682-4D60-9177-68BA5F1F6DDF}" srcId="{6DB57AF1-1B8E-41BB-AF78-EA1A49452EEF}" destId="{80C01EBA-3638-4175-9702-7D7B397F82DA}" srcOrd="2" destOrd="0" parTransId="{F8A9DD01-798D-4717-8BA3-9E5829C121DF}" sibTransId="{68A66B31-A921-4AB2-89D7-9E46FC204640}"/>
    <dgm:cxn modelId="{EF9CC197-7A99-4503-9BF1-EE2C7412E867}" type="presOf" srcId="{03881D29-4A77-46A7-B0A3-7199E5E0AB70}" destId="{454C6B42-C748-456E-B3DB-FADB167A3BC0}" srcOrd="0" destOrd="0" presId="urn:microsoft.com/office/officeart/2005/8/layout/pList1"/>
    <dgm:cxn modelId="{B0F1E1C2-7128-49D6-BF14-BEFD01DB50C1}" type="presOf" srcId="{F5ADDA89-0C00-4D0F-90CF-301371A7F532}" destId="{5716DB00-119F-42B1-8DA1-0083A1410C66}" srcOrd="0" destOrd="0" presId="urn:microsoft.com/office/officeart/2005/8/layout/pList1"/>
    <dgm:cxn modelId="{47E8E503-177E-4FD2-8AF2-127C558220BD}" type="presOf" srcId="{BE00048E-7DD4-42F0-8B27-C62A343CBB03}" destId="{8D90AADA-BA5D-4485-B09B-69173B100818}" srcOrd="0" destOrd="0" presId="urn:microsoft.com/office/officeart/2005/8/layout/pList1"/>
    <dgm:cxn modelId="{8ACDC041-CE13-4144-8AA1-2422AEFF4B4F}" srcId="{6DB57AF1-1B8E-41BB-AF78-EA1A49452EEF}" destId="{03881D29-4A77-46A7-B0A3-7199E5E0AB70}" srcOrd="3" destOrd="0" parTransId="{37488F20-7071-42A5-B96B-2247166392A2}" sibTransId="{38FA78D9-73D9-400E-B9CB-C2893FE8E8D5}"/>
    <dgm:cxn modelId="{7AE9846A-B44E-456A-A818-A2E89AE81B82}" type="presParOf" srcId="{A47048AA-993B-41E1-82F1-0F305083E1C4}" destId="{18571505-ED31-4665-B62C-1883E16506EE}" srcOrd="0" destOrd="0" presId="urn:microsoft.com/office/officeart/2005/8/layout/pList1"/>
    <dgm:cxn modelId="{F27997C3-6334-402B-B458-DD685E9CC56A}" type="presParOf" srcId="{18571505-ED31-4665-B62C-1883E16506EE}" destId="{ECB26195-544F-41BC-9326-7A1B81D22CCB}" srcOrd="0" destOrd="0" presId="urn:microsoft.com/office/officeart/2005/8/layout/pList1"/>
    <dgm:cxn modelId="{703D2B55-96FF-4A27-B45D-C99201FB8414}" type="presParOf" srcId="{18571505-ED31-4665-B62C-1883E16506EE}" destId="{8D90AADA-BA5D-4485-B09B-69173B100818}" srcOrd="1" destOrd="0" presId="urn:microsoft.com/office/officeart/2005/8/layout/pList1"/>
    <dgm:cxn modelId="{CF37E005-382F-4735-A7A9-F788C84ADB24}" type="presParOf" srcId="{A47048AA-993B-41E1-82F1-0F305083E1C4}" destId="{0C51DB31-BE5C-41C5-B0DC-B7A39B5EA792}" srcOrd="1" destOrd="0" presId="urn:microsoft.com/office/officeart/2005/8/layout/pList1"/>
    <dgm:cxn modelId="{ABD827BB-D148-4884-9474-453DD0C8E41F}" type="presParOf" srcId="{A47048AA-993B-41E1-82F1-0F305083E1C4}" destId="{75367789-8A50-4CA7-B4FD-E3AED360A89A}" srcOrd="2" destOrd="0" presId="urn:microsoft.com/office/officeart/2005/8/layout/pList1"/>
    <dgm:cxn modelId="{FF9C0718-745E-4EDD-8807-E74EB6ABDAAC}" type="presParOf" srcId="{75367789-8A50-4CA7-B4FD-E3AED360A89A}" destId="{788B84E0-97EA-4CDB-B2F7-07BABC2B3D1C}" srcOrd="0" destOrd="0" presId="urn:microsoft.com/office/officeart/2005/8/layout/pList1"/>
    <dgm:cxn modelId="{909B213D-999D-4E61-A34A-940CA628FE43}" type="presParOf" srcId="{75367789-8A50-4CA7-B4FD-E3AED360A89A}" destId="{3CB54C8D-6E28-43AF-9146-3420BFD12EA3}" srcOrd="1" destOrd="0" presId="urn:microsoft.com/office/officeart/2005/8/layout/pList1"/>
    <dgm:cxn modelId="{07B2CD09-28DA-4DDC-8F2A-1A757E613B01}" type="presParOf" srcId="{A47048AA-993B-41E1-82F1-0F305083E1C4}" destId="{5716DB00-119F-42B1-8DA1-0083A1410C66}" srcOrd="3" destOrd="0" presId="urn:microsoft.com/office/officeart/2005/8/layout/pList1"/>
    <dgm:cxn modelId="{D64FABAA-6225-4E46-BFC4-4A8225E91BCA}" type="presParOf" srcId="{A47048AA-993B-41E1-82F1-0F305083E1C4}" destId="{60522866-70D0-485C-B92A-2DAA27BB20CC}" srcOrd="4" destOrd="0" presId="urn:microsoft.com/office/officeart/2005/8/layout/pList1"/>
    <dgm:cxn modelId="{2BCE6C12-F524-43A0-9004-95FB8423AB50}" type="presParOf" srcId="{60522866-70D0-485C-B92A-2DAA27BB20CC}" destId="{2DF9189B-EDCE-40BD-B78A-92EFC56A8978}" srcOrd="0" destOrd="0" presId="urn:microsoft.com/office/officeart/2005/8/layout/pList1"/>
    <dgm:cxn modelId="{CA3CF896-F9EB-40A4-864B-4C7AA149D351}" type="presParOf" srcId="{60522866-70D0-485C-B92A-2DAA27BB20CC}" destId="{7BB1038C-051C-4F5F-8D4A-0EAA18B65EEE}" srcOrd="1" destOrd="0" presId="urn:microsoft.com/office/officeart/2005/8/layout/pList1"/>
    <dgm:cxn modelId="{858E161D-3537-4991-8D81-7A8B5DD96CBA}" type="presParOf" srcId="{A47048AA-993B-41E1-82F1-0F305083E1C4}" destId="{4695F80F-31F9-42DA-801E-551370AB371B}" srcOrd="5" destOrd="0" presId="urn:microsoft.com/office/officeart/2005/8/layout/pList1"/>
    <dgm:cxn modelId="{8B81B512-B52C-4CFC-B209-245F71214406}" type="presParOf" srcId="{A47048AA-993B-41E1-82F1-0F305083E1C4}" destId="{30E2EC12-FAD7-44BB-8F87-326AF85F15E0}" srcOrd="6" destOrd="0" presId="urn:microsoft.com/office/officeart/2005/8/layout/pList1"/>
    <dgm:cxn modelId="{151FFE27-6D3B-49DF-94C6-353262997C42}" type="presParOf" srcId="{30E2EC12-FAD7-44BB-8F87-326AF85F15E0}" destId="{2EE13359-12E4-4A10-9C5F-4A3B819F4B8E}" srcOrd="0" destOrd="0" presId="urn:microsoft.com/office/officeart/2005/8/layout/pList1"/>
    <dgm:cxn modelId="{DA4999D3-D64A-4DBE-8BB8-64843D4367EA}" type="presParOf" srcId="{30E2EC12-FAD7-44BB-8F87-326AF85F15E0}" destId="{454C6B42-C748-456E-B3DB-FADB167A3BC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1.Banking Finance</a:t>
          </a: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6.HRD</a:t>
          </a: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2.Budget</a:t>
          </a: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3.BoP</a:t>
          </a: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4.Sectors</a:t>
          </a: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5.Infra</a:t>
          </a: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533A736-F711-4644-8B46-DBB1DA87F08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V2C2-Pub.Fin</a:t>
          </a:r>
        </a:p>
      </dgm:t>
    </dgm:pt>
    <dgm:pt modelId="{E592FA78-5ACD-4724-AA07-81E2303F206E}" type="parTrans" cxnId="{5849E4A7-E192-4408-8421-9D800A8DE796}">
      <dgm:prSet/>
      <dgm:spPr/>
      <dgm:t>
        <a:bodyPr/>
        <a:lstStyle/>
        <a:p>
          <a:endParaRPr lang="en-US"/>
        </a:p>
      </dgm:t>
    </dgm:pt>
    <dgm:pt modelId="{36E008AB-A384-4E05-A49A-C56DB9B0429E}" type="sibTrans" cxnId="{5849E4A7-E192-4408-8421-9D800A8DE796}">
      <dgm:prSet/>
      <dgm:spPr/>
      <dgm:t>
        <a:bodyPr/>
        <a:lstStyle/>
        <a:p>
          <a:endParaRPr lang="en-US"/>
        </a:p>
      </dgm:t>
    </dgm:pt>
    <dgm:pt modelId="{B7AD1FFF-B029-4A8A-823C-7AB2B104569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V2C3-Monetary </a:t>
          </a:r>
          <a:r>
            <a:rPr lang="en-US" dirty="0" err="1">
              <a:latin typeface="Franklin Gothic Medium Cond" panose="020B0606030402020204" pitchFamily="34" charset="0"/>
            </a:rPr>
            <a:t>mgmt+FI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1378FEB-CEAD-4C42-97D2-62C5535F7C38}" type="parTrans" cxnId="{3615F57A-B450-4607-8539-68756D45AFF2}">
      <dgm:prSet/>
      <dgm:spPr/>
      <dgm:t>
        <a:bodyPr/>
        <a:lstStyle/>
        <a:p>
          <a:endParaRPr lang="en-US"/>
        </a:p>
      </dgm:t>
    </dgm:pt>
    <dgm:pt modelId="{61472A65-C028-44E8-95E0-48655DCCD8BA}" type="sibTrans" cxnId="{3615F57A-B450-4607-8539-68756D45AFF2}">
      <dgm:prSet/>
      <dgm:spPr/>
      <dgm:t>
        <a:bodyPr/>
        <a:lstStyle/>
        <a:p>
          <a:endParaRPr lang="en-US"/>
        </a:p>
      </dgm:t>
    </dgm:pt>
    <dgm:pt modelId="{B2E3D999-58E9-4B84-9641-6B6BEF7E84B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V2C4-External sector</a:t>
          </a:r>
        </a:p>
      </dgm:t>
    </dgm:pt>
    <dgm:pt modelId="{782EF43C-2547-477F-8294-E8511CD17070}" type="parTrans" cxnId="{AC271854-BB09-46E0-9079-30D365C1928A}">
      <dgm:prSet/>
      <dgm:spPr/>
      <dgm:t>
        <a:bodyPr/>
        <a:lstStyle/>
        <a:p>
          <a:endParaRPr lang="en-US"/>
        </a:p>
      </dgm:t>
    </dgm:pt>
    <dgm:pt modelId="{720F0E1B-E23D-4D3A-95FE-7B2B857289FD}" type="sibTrans" cxnId="{AC271854-BB09-46E0-9079-30D365C1928A}">
      <dgm:prSet/>
      <dgm:spPr/>
      <dgm:t>
        <a:bodyPr/>
        <a:lstStyle/>
        <a:p>
          <a:endParaRPr lang="en-US"/>
        </a:p>
      </dgm:t>
    </dgm:pt>
    <dgm:pt modelId="{EA92E14B-2C43-4CA7-A5C3-09FCD15B310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V2C5-Price,Agri..</a:t>
          </a:r>
        </a:p>
      </dgm:t>
    </dgm:pt>
    <dgm:pt modelId="{4110CF7B-CA61-4C8C-84C5-D8E81DA3D456}" type="parTrans" cxnId="{330EC375-8108-4900-9765-41D8AB0D7638}">
      <dgm:prSet/>
      <dgm:spPr/>
      <dgm:t>
        <a:bodyPr/>
        <a:lstStyle/>
        <a:p>
          <a:endParaRPr lang="en-US"/>
        </a:p>
      </dgm:t>
    </dgm:pt>
    <dgm:pt modelId="{C92F7C48-4A9D-4C72-83A0-A7F2508D1E1E}" type="sibTrans" cxnId="{330EC375-8108-4900-9765-41D8AB0D7638}">
      <dgm:prSet/>
      <dgm:spPr/>
      <dgm:t>
        <a:bodyPr/>
        <a:lstStyle/>
        <a:p>
          <a:endParaRPr lang="en-US"/>
        </a:p>
      </dgm:t>
    </dgm:pt>
    <dgm:pt modelId="{75A8EFA3-9461-4DA8-B000-E70B2BAC9A0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V2C6,7- sectors</a:t>
          </a:r>
        </a:p>
      </dgm:t>
    </dgm:pt>
    <dgm:pt modelId="{D039EBD2-81F3-4121-B77C-BC24C97CAE08}" type="parTrans" cxnId="{36A1EF64-3FEB-4B8D-BA5B-00FD1F67672F}">
      <dgm:prSet/>
      <dgm:spPr/>
      <dgm:t>
        <a:bodyPr/>
        <a:lstStyle/>
        <a:p>
          <a:endParaRPr lang="en-US"/>
        </a:p>
      </dgm:t>
    </dgm:pt>
    <dgm:pt modelId="{0C425992-84C2-45C1-AD96-040C97D6CC9C}" type="sibTrans" cxnId="{36A1EF64-3FEB-4B8D-BA5B-00FD1F67672F}">
      <dgm:prSet/>
      <dgm:spPr/>
      <dgm:t>
        <a:bodyPr/>
        <a:lstStyle/>
        <a:p>
          <a:endParaRPr lang="en-US"/>
        </a:p>
      </dgm:t>
    </dgm:pt>
    <dgm:pt modelId="{109D06B3-3977-4BE9-ADC9-081F8DC6D43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V2C8-Paris Summit, Energy</a:t>
          </a:r>
        </a:p>
      </dgm:t>
    </dgm:pt>
    <dgm:pt modelId="{72C82EE9-39F0-43F3-A28B-2B26B0B2B3A5}" type="parTrans" cxnId="{F5848163-99CF-486A-936B-EC492319CCB4}">
      <dgm:prSet/>
      <dgm:spPr/>
      <dgm:t>
        <a:bodyPr/>
        <a:lstStyle/>
        <a:p>
          <a:endParaRPr lang="en-US"/>
        </a:p>
      </dgm:t>
    </dgm:pt>
    <dgm:pt modelId="{59ED329F-B71E-4E20-9F80-8587F2DA075C}" type="sibTrans" cxnId="{F5848163-99CF-486A-936B-EC492319CCB4}">
      <dgm:prSet/>
      <dgm:spPr/>
      <dgm:t>
        <a:bodyPr/>
        <a:lstStyle/>
        <a:p>
          <a:endParaRPr lang="en-US"/>
        </a:p>
      </dgm:t>
    </dgm:pt>
    <dgm:pt modelId="{69F3BD5C-16E4-46C4-B15D-49806372833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V2C9-Social infra.</a:t>
          </a:r>
        </a:p>
      </dgm:t>
    </dgm:pt>
    <dgm:pt modelId="{40184917-81E4-4774-BD11-3D457781CDBC}" type="parTrans" cxnId="{B4E58144-AE1B-4619-AB56-650268641424}">
      <dgm:prSet/>
      <dgm:spPr/>
      <dgm:t>
        <a:bodyPr/>
        <a:lstStyle/>
        <a:p>
          <a:endParaRPr lang="en-US"/>
        </a:p>
      </dgm:t>
    </dgm:pt>
    <dgm:pt modelId="{94867AE4-D7DC-410D-85AC-6DE9FFF606DC}" type="sibTrans" cxnId="{B4E58144-AE1B-4619-AB56-650268641424}">
      <dgm:prSet/>
      <dgm:spPr/>
      <dgm:t>
        <a:bodyPr/>
        <a:lstStyle/>
        <a:p>
          <a:endParaRPr lang="en-US"/>
        </a:p>
      </dgm:t>
    </dgm:pt>
    <dgm:pt modelId="{5C0EF4E3-9C7D-484E-8825-1992641D2C18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</dgm:pt>
    <dgm:pt modelId="{5FD58C56-AA69-475C-BF35-A8DFE38AEF8C}" type="pres">
      <dgm:prSet presAssocID="{BC25EFE1-2BFA-45D1-BED1-5AF39D46D79C}" presName="compNode" presStyleCnt="0"/>
      <dgm:spPr/>
    </dgm:pt>
    <dgm:pt modelId="{B2E61ABE-14A3-41EE-900C-0FE3CC582F36}" type="pres">
      <dgm:prSet presAssocID="{BC25EFE1-2BFA-45D1-BED1-5AF39D46D79C}" presName="pictRect" presStyleLbl="node1" presStyleIdx="0" presStyleCnt="6" custScaleX="14357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3CD56BD-07EA-49F8-B26E-0F6C72E30D0D}" type="pres">
      <dgm:prSet presAssocID="{BC25EFE1-2BFA-45D1-BED1-5AF39D46D79C}" presName="textRect" presStyleLbl="revTx" presStyleIdx="0" presStyleCnt="6">
        <dgm:presLayoutVars>
          <dgm:bulletEnabled val="1"/>
        </dgm:presLayoutVars>
      </dgm:prSet>
      <dgm:spPr/>
    </dgm:pt>
    <dgm:pt modelId="{DE32E73C-A97D-4F90-8E86-32D0401680D8}" type="pres">
      <dgm:prSet presAssocID="{2452F0F7-CA91-4F59-A564-1BB9BDA5CBBE}" presName="sibTrans" presStyleLbl="sibTrans2D1" presStyleIdx="0" presStyleCnt="0"/>
      <dgm:spPr/>
    </dgm:pt>
    <dgm:pt modelId="{A7B54A06-E4CD-4559-BC24-896D051D3071}" type="pres">
      <dgm:prSet presAssocID="{DB87FF95-AE72-426C-925E-B58F1E8198D3}" presName="compNode" presStyleCnt="0"/>
      <dgm:spPr/>
    </dgm:pt>
    <dgm:pt modelId="{072905E5-02C0-4B9D-A78A-1C9E182DD402}" type="pres">
      <dgm:prSet presAssocID="{DB87FF95-AE72-426C-925E-B58F1E8198D3}" presName="pictRect" presStyleLbl="node1" presStyleIdx="1" presStyleCnt="6" custScaleX="101186" custLinFactNeighborX="1576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8D7475C-202C-475C-9B93-922EA8AAE387}" type="pres">
      <dgm:prSet presAssocID="{DB87FF95-AE72-426C-925E-B58F1E8198D3}" presName="textRect" presStyleLbl="revTx" presStyleIdx="1" presStyleCnt="6">
        <dgm:presLayoutVars>
          <dgm:bulletEnabled val="1"/>
        </dgm:presLayoutVars>
      </dgm:prSet>
      <dgm:spPr/>
    </dgm:pt>
    <dgm:pt modelId="{AFB13461-EC6E-4E7A-AD70-2449CC8E8B69}" type="pres">
      <dgm:prSet presAssocID="{17734E8F-C091-40EB-8542-65713367BC76}" presName="sibTrans" presStyleLbl="sibTrans2D1" presStyleIdx="0" presStyleCnt="0"/>
      <dgm:spPr/>
    </dgm:pt>
    <dgm:pt modelId="{B1C8B396-6BD6-428B-BE96-A33E1FBC5CB4}" type="pres">
      <dgm:prSet presAssocID="{A3B89C89-4B08-4EF5-A029-FC7E4822579A}" presName="compNode" presStyleCnt="0"/>
      <dgm:spPr/>
    </dgm:pt>
    <dgm:pt modelId="{9BB3FB20-BC58-4E51-AB26-B8711C80BC0D}" type="pres">
      <dgm:prSet presAssocID="{A3B89C89-4B08-4EF5-A029-FC7E4822579A}" presName="pictRect" presStyleLbl="node1" presStyleIdx="2" presStyleCnt="6" custScaleX="13019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A2C8B8F-047A-432C-A2BE-8491F1C4FF64}" type="pres">
      <dgm:prSet presAssocID="{A3B89C89-4B08-4EF5-A029-FC7E4822579A}" presName="textRect" presStyleLbl="revTx" presStyleIdx="2" presStyleCnt="6">
        <dgm:presLayoutVars>
          <dgm:bulletEnabled val="1"/>
        </dgm:presLayoutVars>
      </dgm:prSet>
      <dgm:spPr/>
    </dgm:pt>
    <dgm:pt modelId="{564BBDF8-1A21-48F4-8225-423BB63E1CF6}" type="pres">
      <dgm:prSet presAssocID="{DE93F483-BCF9-4EED-B492-C3A2AD1CFD0B}" presName="sibTrans" presStyleLbl="sibTrans2D1" presStyleIdx="0" presStyleCnt="0"/>
      <dgm:spPr/>
    </dgm:pt>
    <dgm:pt modelId="{DDC5B2F9-C51A-4B93-A9BE-2CCF05E4E559}" type="pres">
      <dgm:prSet presAssocID="{2741AFDF-7DBB-4108-8A20-0357D5FBD3B8}" presName="compNode" presStyleCnt="0"/>
      <dgm:spPr/>
    </dgm:pt>
    <dgm:pt modelId="{68BB66D7-B9A7-4499-A0C3-D903C6C4E5A7}" type="pres">
      <dgm:prSet presAssocID="{2741AFDF-7DBB-4108-8A20-0357D5FBD3B8}" presName="pictRect" presStyleLbl="node1" presStyleIdx="3" presStyleCnt="6" custScaleX="128595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A59513C-5B03-4444-B016-439BA8B66BA0}" type="pres">
      <dgm:prSet presAssocID="{2741AFDF-7DBB-4108-8A20-0357D5FBD3B8}" presName="textRect" presStyleLbl="revTx" presStyleIdx="3" presStyleCnt="6">
        <dgm:presLayoutVars>
          <dgm:bulletEnabled val="1"/>
        </dgm:presLayoutVars>
      </dgm:prSet>
      <dgm:spPr/>
    </dgm:pt>
    <dgm:pt modelId="{AC804C88-3256-429B-9BF7-5A95461C2B93}" type="pres">
      <dgm:prSet presAssocID="{EF5125ED-C530-4CEB-9EA6-7ADF35D8B229}" presName="sibTrans" presStyleLbl="sibTrans2D1" presStyleIdx="0" presStyleCnt="0"/>
      <dgm:spPr/>
    </dgm:pt>
    <dgm:pt modelId="{5C9BE523-9CAD-4607-95FF-A4D8568DDA27}" type="pres">
      <dgm:prSet presAssocID="{1131737C-80FA-4CF1-AA8B-6A1C724BF69E}" presName="compNode" presStyleCnt="0"/>
      <dgm:spPr/>
    </dgm:pt>
    <dgm:pt modelId="{C0F8F930-9589-47C9-ADCA-138C8114A202}" type="pres">
      <dgm:prSet presAssocID="{1131737C-80FA-4CF1-AA8B-6A1C724BF69E}" presName="pictRect" presStyleLbl="node1" presStyleIdx="4" presStyleCnt="6" custScaleX="98271" custLinFactNeighborY="171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08735A5-7C41-41AA-895F-033E0A6EB1DB}" type="pres">
      <dgm:prSet presAssocID="{1131737C-80FA-4CF1-AA8B-6A1C724BF69E}" presName="textRect" presStyleLbl="revTx" presStyleIdx="4" presStyleCnt="6">
        <dgm:presLayoutVars>
          <dgm:bulletEnabled val="1"/>
        </dgm:presLayoutVars>
      </dgm:prSet>
      <dgm:spPr/>
    </dgm:pt>
    <dgm:pt modelId="{B8A04BE2-73A7-497B-986A-87EE8A36E81F}" type="pres">
      <dgm:prSet presAssocID="{6A23C22A-647E-4A08-835D-0C25C68A1D0F}" presName="sibTrans" presStyleLbl="sibTrans2D1" presStyleIdx="0" presStyleCnt="0"/>
      <dgm:spPr/>
    </dgm:pt>
    <dgm:pt modelId="{5A10BFDC-384B-48F5-8644-FD28285F5256}" type="pres">
      <dgm:prSet presAssocID="{42B6273D-8E60-40EC-97B9-4A300407A2FC}" presName="compNode" presStyleCnt="0"/>
      <dgm:spPr/>
    </dgm:pt>
    <dgm:pt modelId="{875A3CD9-EEDF-43CD-B1C3-993AA44790F6}" type="pres">
      <dgm:prSet presAssocID="{42B6273D-8E60-40EC-97B9-4A300407A2FC}" presName="pictRect" presStyleLbl="node1" presStyleIdx="5" presStyleCnt="6" custScaleX="72918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BDFF751-9367-48B7-BD8F-AE0044404ED0}" type="pres">
      <dgm:prSet presAssocID="{42B6273D-8E60-40EC-97B9-4A300407A2FC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5848163-99CF-486A-936B-EC492319CCB4}" srcId="{1131737C-80FA-4CF1-AA8B-6A1C724BF69E}" destId="{109D06B3-3977-4BE9-ADC9-081F8DC6D437}" srcOrd="0" destOrd="0" parTransId="{72C82EE9-39F0-43F3-A28B-2B26B0B2B3A5}" sibTransId="{59ED329F-B71E-4E20-9F80-8587F2DA075C}"/>
    <dgm:cxn modelId="{A6BAB1EA-54C7-42B7-ACD4-381DEFF3C451}" type="presOf" srcId="{69F3BD5C-16E4-46C4-B15D-498063728332}" destId="{1BDFF751-9367-48B7-BD8F-AE0044404ED0}" srcOrd="0" destOrd="1" presId="urn:microsoft.com/office/officeart/2005/8/layout/pList1"/>
    <dgm:cxn modelId="{45F6BC02-CA43-4B14-B1BE-3156AECE1F6F}" type="presOf" srcId="{BC25EFE1-2BFA-45D1-BED1-5AF39D46D79C}" destId="{63CD56BD-07EA-49F8-B26E-0F6C72E30D0D}" srcOrd="0" destOrd="0" presId="urn:microsoft.com/office/officeart/2005/8/layout/pList1"/>
    <dgm:cxn modelId="{8F4FB6D6-548B-4A2A-9488-50612FEC96BD}" type="presOf" srcId="{42B6273D-8E60-40EC-97B9-4A300407A2FC}" destId="{1BDFF751-9367-48B7-BD8F-AE0044404ED0}" srcOrd="0" destOrd="0" presId="urn:microsoft.com/office/officeart/2005/8/layout/pList1"/>
    <dgm:cxn modelId="{EA1D2297-B8EA-42EB-9917-D479570FEE41}" type="presOf" srcId="{1131737C-80FA-4CF1-AA8B-6A1C724BF69E}" destId="{B08735A5-7C41-41AA-895F-033E0A6EB1DB}" srcOrd="0" destOrd="0" presId="urn:microsoft.com/office/officeart/2005/8/layout/pList1"/>
    <dgm:cxn modelId="{1DA9910C-CE43-4C55-8D95-E8569C55465F}" type="presOf" srcId="{B2E3D999-58E9-4B84-9641-6B6BEF7E84B8}" destId="{EA2C8B8F-047A-432C-A2BE-8491F1C4FF64}" srcOrd="0" destOrd="1" presId="urn:microsoft.com/office/officeart/2005/8/layout/pList1"/>
    <dgm:cxn modelId="{64DDB79C-D811-4FB2-9F32-2DBEA57BD0B4}" type="presOf" srcId="{75A8EFA3-9461-4DA8-B000-E70B2BAC9A01}" destId="{BA59513C-5B03-4444-B016-439BA8B66BA0}" srcOrd="0" destOrd="2" presId="urn:microsoft.com/office/officeart/2005/8/layout/pList1"/>
    <dgm:cxn modelId="{326C21CC-A2DB-4D95-9778-FD533C7C4179}" type="presOf" srcId="{DB87FF95-AE72-426C-925E-B58F1E8198D3}" destId="{E8D7475C-202C-475C-9B93-922EA8AAE387}" srcOrd="0" destOrd="0" presId="urn:microsoft.com/office/officeart/2005/8/layout/pList1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26FBD2C6-8F78-4732-9EE7-A6849FA9F8F5}" type="presOf" srcId="{2452F0F7-CA91-4F59-A564-1BB9BDA5CBBE}" destId="{DE32E73C-A97D-4F90-8E86-32D0401680D8}" srcOrd="0" destOrd="0" presId="urn:microsoft.com/office/officeart/2005/8/layout/pList1"/>
    <dgm:cxn modelId="{330EC375-8108-4900-9765-41D8AB0D7638}" srcId="{2741AFDF-7DBB-4108-8A20-0357D5FBD3B8}" destId="{EA92E14B-2C43-4CA7-A5C3-09FCD15B3108}" srcOrd="0" destOrd="0" parTransId="{4110CF7B-CA61-4C8C-84C5-D8E81DA3D456}" sibTransId="{C92F7C48-4A9D-4C72-83A0-A7F2508D1E1E}"/>
    <dgm:cxn modelId="{19726A19-DD19-4AAA-AF71-7E5C8491A03B}" type="presOf" srcId="{B7AD1FFF-B029-4A8A-823C-7AB2B1045695}" destId="{63CD56BD-07EA-49F8-B26E-0F6C72E30D0D}" srcOrd="0" destOrd="1" presId="urn:microsoft.com/office/officeart/2005/8/layout/pList1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B4E58144-AE1B-4619-AB56-650268641424}" srcId="{42B6273D-8E60-40EC-97B9-4A300407A2FC}" destId="{69F3BD5C-16E4-46C4-B15D-498063728332}" srcOrd="0" destOrd="0" parTransId="{40184917-81E4-4774-BD11-3D457781CDBC}" sibTransId="{94867AE4-D7DC-410D-85AC-6DE9FFF606DC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AC271854-BB09-46E0-9079-30D365C1928A}" srcId="{A3B89C89-4B08-4EF5-A029-FC7E4822579A}" destId="{B2E3D999-58E9-4B84-9641-6B6BEF7E84B8}" srcOrd="0" destOrd="0" parTransId="{782EF43C-2547-477F-8294-E8511CD17070}" sibTransId="{720F0E1B-E23D-4D3A-95FE-7B2B857289FD}"/>
    <dgm:cxn modelId="{F7740691-8B03-475E-B2EF-D992DD1CF949}" type="presOf" srcId="{D8F21E9C-24CD-4C7E-865E-FE55F4AC12B3}" destId="{5C0EF4E3-9C7D-484E-8825-1992641D2C18}" srcOrd="0" destOrd="0" presId="urn:microsoft.com/office/officeart/2005/8/layout/pList1"/>
    <dgm:cxn modelId="{4E0397BC-5A20-4148-9191-94D834092895}" type="presOf" srcId="{109D06B3-3977-4BE9-ADC9-081F8DC6D437}" destId="{B08735A5-7C41-41AA-895F-033E0A6EB1DB}" srcOrd="0" destOrd="1" presId="urn:microsoft.com/office/officeart/2005/8/layout/pList1"/>
    <dgm:cxn modelId="{CCC958AA-8C2D-4C1D-BC79-67D538859B95}" type="presOf" srcId="{DE93F483-BCF9-4EED-B492-C3A2AD1CFD0B}" destId="{564BBDF8-1A21-48F4-8225-423BB63E1CF6}" srcOrd="0" destOrd="0" presId="urn:microsoft.com/office/officeart/2005/8/layout/pList1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619E0801-C693-43B5-9A9E-5076324DE29D}" type="presOf" srcId="{A3B89C89-4B08-4EF5-A029-FC7E4822579A}" destId="{EA2C8B8F-047A-432C-A2BE-8491F1C4FF64}" srcOrd="0" destOrd="0" presId="urn:microsoft.com/office/officeart/2005/8/layout/pList1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3615F57A-B450-4607-8539-68756D45AFF2}" srcId="{BC25EFE1-2BFA-45D1-BED1-5AF39D46D79C}" destId="{B7AD1FFF-B029-4A8A-823C-7AB2B1045695}" srcOrd="0" destOrd="0" parTransId="{61378FEB-CEAD-4C42-97D2-62C5535F7C38}" sibTransId="{61472A65-C028-44E8-95E0-48655DCCD8BA}"/>
    <dgm:cxn modelId="{36A1EF64-3FEB-4B8D-BA5B-00FD1F67672F}" srcId="{2741AFDF-7DBB-4108-8A20-0357D5FBD3B8}" destId="{75A8EFA3-9461-4DA8-B000-E70B2BAC9A01}" srcOrd="1" destOrd="0" parTransId="{D039EBD2-81F3-4121-B77C-BC24C97CAE08}" sibTransId="{0C425992-84C2-45C1-AD96-040C97D6CC9C}"/>
    <dgm:cxn modelId="{A5409ED4-D6F6-42B9-90E1-5CC7AA8BBCF1}" type="presOf" srcId="{B533A736-F711-4644-8B46-DBB1DA87F081}" destId="{E8D7475C-202C-475C-9B93-922EA8AAE387}" srcOrd="0" destOrd="1" presId="urn:microsoft.com/office/officeart/2005/8/layout/pList1"/>
    <dgm:cxn modelId="{C0BBEC33-7DAD-4FD6-8145-5E911835EC53}" type="presOf" srcId="{EA92E14B-2C43-4CA7-A5C3-09FCD15B3108}" destId="{BA59513C-5B03-4444-B016-439BA8B66BA0}" srcOrd="0" destOrd="1" presId="urn:microsoft.com/office/officeart/2005/8/layout/pList1"/>
    <dgm:cxn modelId="{F22E97B4-F58C-46BC-8A4A-70138F2DABD0}" type="presOf" srcId="{17734E8F-C091-40EB-8542-65713367BC76}" destId="{AFB13461-EC6E-4E7A-AD70-2449CC8E8B69}" srcOrd="0" destOrd="0" presId="urn:microsoft.com/office/officeart/2005/8/layout/pList1"/>
    <dgm:cxn modelId="{F6342288-61A6-4FD2-9EDC-6DEABA8DA8E4}" type="presOf" srcId="{EF5125ED-C530-4CEB-9EA6-7ADF35D8B229}" destId="{AC804C88-3256-429B-9BF7-5A95461C2B93}" srcOrd="0" destOrd="0" presId="urn:microsoft.com/office/officeart/2005/8/layout/pList1"/>
    <dgm:cxn modelId="{391C0C5F-89B2-490E-8855-CBADC126A780}" type="presOf" srcId="{2741AFDF-7DBB-4108-8A20-0357D5FBD3B8}" destId="{BA59513C-5B03-4444-B016-439BA8B66BA0}" srcOrd="0" destOrd="0" presId="urn:microsoft.com/office/officeart/2005/8/layout/pList1"/>
    <dgm:cxn modelId="{5849E4A7-E192-4408-8421-9D800A8DE796}" srcId="{DB87FF95-AE72-426C-925E-B58F1E8198D3}" destId="{B533A736-F711-4644-8B46-DBB1DA87F081}" srcOrd="0" destOrd="0" parTransId="{E592FA78-5ACD-4724-AA07-81E2303F206E}" sibTransId="{36E008AB-A384-4E05-A49A-C56DB9B0429E}"/>
    <dgm:cxn modelId="{69CC9BA7-F129-4B18-8CAD-C2AC793E4DDE}" type="presOf" srcId="{6A23C22A-647E-4A08-835D-0C25C68A1D0F}" destId="{B8A04BE2-73A7-497B-986A-87EE8A36E81F}" srcOrd="0" destOrd="0" presId="urn:microsoft.com/office/officeart/2005/8/layout/pList1"/>
    <dgm:cxn modelId="{5840E4D3-16C0-49DC-8E27-00D42FAE9CC6}" type="presParOf" srcId="{5C0EF4E3-9C7D-484E-8825-1992641D2C18}" destId="{5FD58C56-AA69-475C-BF35-A8DFE38AEF8C}" srcOrd="0" destOrd="0" presId="urn:microsoft.com/office/officeart/2005/8/layout/pList1"/>
    <dgm:cxn modelId="{E728AB91-58B4-46C8-8854-A8244AD17F64}" type="presParOf" srcId="{5FD58C56-AA69-475C-BF35-A8DFE38AEF8C}" destId="{B2E61ABE-14A3-41EE-900C-0FE3CC582F36}" srcOrd="0" destOrd="0" presId="urn:microsoft.com/office/officeart/2005/8/layout/pList1"/>
    <dgm:cxn modelId="{03AEDB77-CC34-4A83-987B-79E94698D28C}" type="presParOf" srcId="{5FD58C56-AA69-475C-BF35-A8DFE38AEF8C}" destId="{63CD56BD-07EA-49F8-B26E-0F6C72E30D0D}" srcOrd="1" destOrd="0" presId="urn:microsoft.com/office/officeart/2005/8/layout/pList1"/>
    <dgm:cxn modelId="{8F839CFF-89D7-4C9F-B61D-A9A3F70654D0}" type="presParOf" srcId="{5C0EF4E3-9C7D-484E-8825-1992641D2C18}" destId="{DE32E73C-A97D-4F90-8E86-32D0401680D8}" srcOrd="1" destOrd="0" presId="urn:microsoft.com/office/officeart/2005/8/layout/pList1"/>
    <dgm:cxn modelId="{9BA50A31-65DF-4349-84B3-69F98667CD42}" type="presParOf" srcId="{5C0EF4E3-9C7D-484E-8825-1992641D2C18}" destId="{A7B54A06-E4CD-4559-BC24-896D051D3071}" srcOrd="2" destOrd="0" presId="urn:microsoft.com/office/officeart/2005/8/layout/pList1"/>
    <dgm:cxn modelId="{260919DF-474F-4544-BBB3-BDD3A0D15028}" type="presParOf" srcId="{A7B54A06-E4CD-4559-BC24-896D051D3071}" destId="{072905E5-02C0-4B9D-A78A-1C9E182DD402}" srcOrd="0" destOrd="0" presId="urn:microsoft.com/office/officeart/2005/8/layout/pList1"/>
    <dgm:cxn modelId="{CB036B5B-1A72-468B-BA80-2155175970AE}" type="presParOf" srcId="{A7B54A06-E4CD-4559-BC24-896D051D3071}" destId="{E8D7475C-202C-475C-9B93-922EA8AAE387}" srcOrd="1" destOrd="0" presId="urn:microsoft.com/office/officeart/2005/8/layout/pList1"/>
    <dgm:cxn modelId="{71E56660-B94C-4502-A9A3-C02EC19EF8B4}" type="presParOf" srcId="{5C0EF4E3-9C7D-484E-8825-1992641D2C18}" destId="{AFB13461-EC6E-4E7A-AD70-2449CC8E8B69}" srcOrd="3" destOrd="0" presId="urn:microsoft.com/office/officeart/2005/8/layout/pList1"/>
    <dgm:cxn modelId="{38E0C064-7BE7-465A-8A60-2A9EC51C6C63}" type="presParOf" srcId="{5C0EF4E3-9C7D-484E-8825-1992641D2C18}" destId="{B1C8B396-6BD6-428B-BE96-A33E1FBC5CB4}" srcOrd="4" destOrd="0" presId="urn:microsoft.com/office/officeart/2005/8/layout/pList1"/>
    <dgm:cxn modelId="{962DA7AC-1F0E-40CC-A436-CDC267976316}" type="presParOf" srcId="{B1C8B396-6BD6-428B-BE96-A33E1FBC5CB4}" destId="{9BB3FB20-BC58-4E51-AB26-B8711C80BC0D}" srcOrd="0" destOrd="0" presId="urn:microsoft.com/office/officeart/2005/8/layout/pList1"/>
    <dgm:cxn modelId="{70D83B2D-B4A2-4253-8C92-AC1B23781D33}" type="presParOf" srcId="{B1C8B396-6BD6-428B-BE96-A33E1FBC5CB4}" destId="{EA2C8B8F-047A-432C-A2BE-8491F1C4FF64}" srcOrd="1" destOrd="0" presId="urn:microsoft.com/office/officeart/2005/8/layout/pList1"/>
    <dgm:cxn modelId="{98069C3C-A64E-4968-8C2F-BF1EDACDA251}" type="presParOf" srcId="{5C0EF4E3-9C7D-484E-8825-1992641D2C18}" destId="{564BBDF8-1A21-48F4-8225-423BB63E1CF6}" srcOrd="5" destOrd="0" presId="urn:microsoft.com/office/officeart/2005/8/layout/pList1"/>
    <dgm:cxn modelId="{2B4664EA-27C9-4272-8A5A-1955457EB58F}" type="presParOf" srcId="{5C0EF4E3-9C7D-484E-8825-1992641D2C18}" destId="{DDC5B2F9-C51A-4B93-A9BE-2CCF05E4E559}" srcOrd="6" destOrd="0" presId="urn:microsoft.com/office/officeart/2005/8/layout/pList1"/>
    <dgm:cxn modelId="{88A14DC2-898D-45E5-AF32-92464B26129C}" type="presParOf" srcId="{DDC5B2F9-C51A-4B93-A9BE-2CCF05E4E559}" destId="{68BB66D7-B9A7-4499-A0C3-D903C6C4E5A7}" srcOrd="0" destOrd="0" presId="urn:microsoft.com/office/officeart/2005/8/layout/pList1"/>
    <dgm:cxn modelId="{29938107-B166-4437-BABF-B7A6DA0B6FBD}" type="presParOf" srcId="{DDC5B2F9-C51A-4B93-A9BE-2CCF05E4E559}" destId="{BA59513C-5B03-4444-B016-439BA8B66BA0}" srcOrd="1" destOrd="0" presId="urn:microsoft.com/office/officeart/2005/8/layout/pList1"/>
    <dgm:cxn modelId="{D17ACE07-D6AA-48B2-ADC2-01DCA465EBA8}" type="presParOf" srcId="{5C0EF4E3-9C7D-484E-8825-1992641D2C18}" destId="{AC804C88-3256-429B-9BF7-5A95461C2B93}" srcOrd="7" destOrd="0" presId="urn:microsoft.com/office/officeart/2005/8/layout/pList1"/>
    <dgm:cxn modelId="{6DAC4A2C-0F30-4E9C-BC74-8628C6F6DBB3}" type="presParOf" srcId="{5C0EF4E3-9C7D-484E-8825-1992641D2C18}" destId="{5C9BE523-9CAD-4607-95FF-A4D8568DDA27}" srcOrd="8" destOrd="0" presId="urn:microsoft.com/office/officeart/2005/8/layout/pList1"/>
    <dgm:cxn modelId="{80B881FF-7A70-473D-ADC0-C7707F5CDF3B}" type="presParOf" srcId="{5C9BE523-9CAD-4607-95FF-A4D8568DDA27}" destId="{C0F8F930-9589-47C9-ADCA-138C8114A202}" srcOrd="0" destOrd="0" presId="urn:microsoft.com/office/officeart/2005/8/layout/pList1"/>
    <dgm:cxn modelId="{5E4BC9E9-4F93-4747-AACD-AAB6F74685F8}" type="presParOf" srcId="{5C9BE523-9CAD-4607-95FF-A4D8568DDA27}" destId="{B08735A5-7C41-41AA-895F-033E0A6EB1DB}" srcOrd="1" destOrd="0" presId="urn:microsoft.com/office/officeart/2005/8/layout/pList1"/>
    <dgm:cxn modelId="{2367660E-C2BD-4633-8D75-08B0369299F3}" type="presParOf" srcId="{5C0EF4E3-9C7D-484E-8825-1992641D2C18}" destId="{B8A04BE2-73A7-497B-986A-87EE8A36E81F}" srcOrd="9" destOrd="0" presId="urn:microsoft.com/office/officeart/2005/8/layout/pList1"/>
    <dgm:cxn modelId="{BEE177B6-8F14-4C64-B20E-EDC91CB4864F}" type="presParOf" srcId="{5C0EF4E3-9C7D-484E-8825-1992641D2C18}" destId="{5A10BFDC-384B-48F5-8644-FD28285F5256}" srcOrd="10" destOrd="0" presId="urn:microsoft.com/office/officeart/2005/8/layout/pList1"/>
    <dgm:cxn modelId="{AEAC014C-3661-4AFA-B0FF-E9683BB0B479}" type="presParOf" srcId="{5A10BFDC-384B-48F5-8644-FD28285F5256}" destId="{875A3CD9-EEDF-43CD-B1C3-993AA44790F6}" srcOrd="0" destOrd="0" presId="urn:microsoft.com/office/officeart/2005/8/layout/pList1"/>
    <dgm:cxn modelId="{CA135700-4899-4B6C-9C8D-1F48DF160153}" type="presParOf" srcId="{5A10BFDC-384B-48F5-8644-FD28285F5256}" destId="{1BDFF751-9367-48B7-BD8F-AE0044404ED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EF762854-1A82-4DB7-902E-9E037C77BBCB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FBA418-1369-4F1A-A2E2-BEBF34ABC10A}">
      <dgm:prSet phldrT="[Text]"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Appointments- CMD </a:t>
          </a:r>
          <a:r>
            <a:rPr lang="en-US" sz="1800" dirty="0" err="1">
              <a:latin typeface="Franklin Gothic Medium Cond" panose="020B0606030402020204" pitchFamily="34" charset="0"/>
            </a:rPr>
            <a:t>bifur</a:t>
          </a:r>
          <a:r>
            <a:rPr lang="en-US" sz="1800" dirty="0">
              <a:latin typeface="Franklin Gothic Medium Cond" panose="020B0606030402020204" pitchFamily="34" charset="0"/>
            </a:rPr>
            <a:t>.</a:t>
          </a:r>
        </a:p>
      </dgm:t>
    </dgm:pt>
    <dgm:pt modelId="{6E986E7D-1DFC-4EDA-8D9C-D5E202F16447}" type="parTrans" cxnId="{2F6D1F22-C2D2-44F7-9FDD-420C0CDAF51C}">
      <dgm:prSet/>
      <dgm:spPr/>
      <dgm:t>
        <a:bodyPr/>
        <a:lstStyle/>
        <a:p>
          <a:endParaRPr lang="en-US"/>
        </a:p>
      </dgm:t>
    </dgm:pt>
    <dgm:pt modelId="{FAA1B812-600C-49E7-B496-B7B0608DA1E4}" type="sibTrans" cxnId="{2F6D1F22-C2D2-44F7-9FDD-420C0CDAF51C}">
      <dgm:prSet/>
      <dgm:spPr/>
      <dgm:t>
        <a:bodyPr/>
        <a:lstStyle/>
        <a:p>
          <a:endParaRPr lang="en-US"/>
        </a:p>
      </dgm:t>
    </dgm:pt>
    <dgm:pt modelId="{14935128-48F6-410A-991B-D2762E879457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Bank Board Bureau</a:t>
          </a:r>
        </a:p>
      </dgm:t>
    </dgm:pt>
    <dgm:pt modelId="{10ACF769-6429-47F9-A69C-607552FD6A6E}" type="parTrans" cxnId="{6E116D5B-E25B-49B0-9AC4-96D5D76E870B}">
      <dgm:prSet/>
      <dgm:spPr/>
      <dgm:t>
        <a:bodyPr/>
        <a:lstStyle/>
        <a:p>
          <a:endParaRPr lang="en-US"/>
        </a:p>
      </dgm:t>
    </dgm:pt>
    <dgm:pt modelId="{34A411C6-CA40-419A-9E03-3B71227359E5}" type="sibTrans" cxnId="{6E116D5B-E25B-49B0-9AC4-96D5D76E870B}">
      <dgm:prSet/>
      <dgm:spPr/>
      <dgm:t>
        <a:bodyPr/>
        <a:lstStyle/>
        <a:p>
          <a:endParaRPr lang="en-US"/>
        </a:p>
      </dgm:t>
    </dgm:pt>
    <dgm:pt modelId="{51264CE8-EF17-40D0-B654-A22D4652DE93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Capitalization</a:t>
          </a:r>
        </a:p>
      </dgm:t>
    </dgm:pt>
    <dgm:pt modelId="{86F2BAC1-7201-4D63-9C7F-45D00487A410}" type="parTrans" cxnId="{4EF9C4FE-714A-44E9-AB29-EA7C4BA78E3B}">
      <dgm:prSet/>
      <dgm:spPr/>
      <dgm:t>
        <a:bodyPr/>
        <a:lstStyle/>
        <a:p>
          <a:endParaRPr lang="en-US"/>
        </a:p>
      </dgm:t>
    </dgm:pt>
    <dgm:pt modelId="{934406F7-EC82-4917-8625-8A97054CCE0F}" type="sibTrans" cxnId="{4EF9C4FE-714A-44E9-AB29-EA7C4BA78E3B}">
      <dgm:prSet/>
      <dgm:spPr/>
      <dgm:t>
        <a:bodyPr/>
        <a:lstStyle/>
        <a:p>
          <a:endParaRPr lang="en-US"/>
        </a:p>
      </dgm:t>
    </dgm:pt>
    <dgm:pt modelId="{170F12E3-8A6E-44EE-B7C7-6FCD57F90652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De-stressing PSBs</a:t>
          </a:r>
        </a:p>
      </dgm:t>
    </dgm:pt>
    <dgm:pt modelId="{13B84985-82B1-4194-BB34-F14030B2C40A}" type="parTrans" cxnId="{2D8BBC15-35C4-425B-8267-5B46F82CB0AC}">
      <dgm:prSet/>
      <dgm:spPr/>
      <dgm:t>
        <a:bodyPr/>
        <a:lstStyle/>
        <a:p>
          <a:endParaRPr lang="en-US"/>
        </a:p>
      </dgm:t>
    </dgm:pt>
    <dgm:pt modelId="{171FDFD0-4D77-492D-AECD-9406FD5A8A26}" type="sibTrans" cxnId="{2D8BBC15-35C4-425B-8267-5B46F82CB0AC}">
      <dgm:prSet/>
      <dgm:spPr/>
      <dgm:t>
        <a:bodyPr/>
        <a:lstStyle/>
        <a:p>
          <a:endParaRPr lang="en-US"/>
        </a:p>
      </dgm:t>
    </dgm:pt>
    <dgm:pt modelId="{92937EC5-F93F-4866-8C6B-101C0FC61371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Empowerment</a:t>
          </a:r>
        </a:p>
      </dgm:t>
    </dgm:pt>
    <dgm:pt modelId="{3E53A8BE-63A2-4099-98DD-D368E3D39858}" type="parTrans" cxnId="{C7388846-EC46-4BCC-9416-21375508A875}">
      <dgm:prSet/>
      <dgm:spPr/>
      <dgm:t>
        <a:bodyPr/>
        <a:lstStyle/>
        <a:p>
          <a:endParaRPr lang="en-US"/>
        </a:p>
      </dgm:t>
    </dgm:pt>
    <dgm:pt modelId="{193A2817-C071-4090-850D-A757C9804619}" type="sibTrans" cxnId="{C7388846-EC46-4BCC-9416-21375508A875}">
      <dgm:prSet/>
      <dgm:spPr/>
      <dgm:t>
        <a:bodyPr/>
        <a:lstStyle/>
        <a:p>
          <a:endParaRPr lang="en-US"/>
        </a:p>
      </dgm:t>
    </dgm:pt>
    <dgm:pt modelId="{AC9BBA21-4938-462F-B431-F6003D199CE3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Framework of Accountability</a:t>
          </a:r>
        </a:p>
      </dgm:t>
    </dgm:pt>
    <dgm:pt modelId="{47A0A02D-4C9D-4C14-BBBE-86225942342A}" type="parTrans" cxnId="{B4B5F785-CF16-4A53-972D-E0EFBF33C52A}">
      <dgm:prSet/>
      <dgm:spPr/>
      <dgm:t>
        <a:bodyPr/>
        <a:lstStyle/>
        <a:p>
          <a:endParaRPr lang="en-US"/>
        </a:p>
      </dgm:t>
    </dgm:pt>
    <dgm:pt modelId="{C3124C09-ADD6-4C6A-AD71-FE359DC83A71}" type="sibTrans" cxnId="{B4B5F785-CF16-4A53-972D-E0EFBF33C52A}">
      <dgm:prSet/>
      <dgm:spPr/>
      <dgm:t>
        <a:bodyPr/>
        <a:lstStyle/>
        <a:p>
          <a:endParaRPr lang="en-US"/>
        </a:p>
      </dgm:t>
    </dgm:pt>
    <dgm:pt modelId="{97F57E82-C354-46C4-87F4-038D116EF49A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Governance Reforms</a:t>
          </a:r>
        </a:p>
      </dgm:t>
    </dgm:pt>
    <dgm:pt modelId="{BF2E003F-9DA9-4C4E-AB1B-8704145FFD71}" type="parTrans" cxnId="{F194D3DE-AFEB-41C6-920B-6216EECA62FD}">
      <dgm:prSet/>
      <dgm:spPr/>
      <dgm:t>
        <a:bodyPr/>
        <a:lstStyle/>
        <a:p>
          <a:endParaRPr lang="en-US"/>
        </a:p>
      </dgm:t>
    </dgm:pt>
    <dgm:pt modelId="{C688A026-6EA9-4E73-87DA-0E5AD1EF1C01}" type="sibTrans" cxnId="{F194D3DE-AFEB-41C6-920B-6216EECA62FD}">
      <dgm:prSet/>
      <dgm:spPr/>
      <dgm:t>
        <a:bodyPr/>
        <a:lstStyle/>
        <a:p>
          <a:endParaRPr lang="en-US"/>
        </a:p>
      </dgm:t>
    </dgm:pt>
    <dgm:pt modelId="{444B4D88-484E-4A27-AE7F-AAFDBBC7DB80}" type="pres">
      <dgm:prSet presAssocID="{EF762854-1A82-4DB7-902E-9E037C77BBCB}" presName="linear" presStyleCnt="0">
        <dgm:presLayoutVars>
          <dgm:animLvl val="lvl"/>
          <dgm:resizeHandles val="exact"/>
        </dgm:presLayoutVars>
      </dgm:prSet>
      <dgm:spPr/>
    </dgm:pt>
    <dgm:pt modelId="{FDD12DEC-9075-40C0-98B4-C9F604B3A38B}" type="pres">
      <dgm:prSet presAssocID="{1DFBA418-1369-4F1A-A2E2-BEBF34ABC10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86D302D-9FAF-46AD-B74F-06C3C5D5DC18}" type="pres">
      <dgm:prSet presAssocID="{FAA1B812-600C-49E7-B496-B7B0608DA1E4}" presName="spacer" presStyleCnt="0"/>
      <dgm:spPr/>
    </dgm:pt>
    <dgm:pt modelId="{FC569D1C-74C9-4B94-B0FC-D398A13CA962}" type="pres">
      <dgm:prSet presAssocID="{14935128-48F6-410A-991B-D2762E879457}" presName="parentText" presStyleLbl="node1" presStyleIdx="1" presStyleCnt="7" custLinFactX="48341" custLinFactY="-1581" custLinFactNeighborX="100000" custLinFactNeighborY="-100000">
        <dgm:presLayoutVars>
          <dgm:chMax val="0"/>
          <dgm:bulletEnabled val="1"/>
        </dgm:presLayoutVars>
      </dgm:prSet>
      <dgm:spPr/>
    </dgm:pt>
    <dgm:pt modelId="{7B1362C8-C5A3-4AD5-85D5-DE59A586BDC3}" type="pres">
      <dgm:prSet presAssocID="{34A411C6-CA40-419A-9E03-3B71227359E5}" presName="spacer" presStyleCnt="0"/>
      <dgm:spPr/>
    </dgm:pt>
    <dgm:pt modelId="{EF76FBBF-9C66-4912-90C8-A3A850FD4F15}" type="pres">
      <dgm:prSet presAssocID="{51264CE8-EF17-40D0-B654-A22D4652DE9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CE2BCE2-5B2B-4D1F-B0EE-AABB7069DB8F}" type="pres">
      <dgm:prSet presAssocID="{934406F7-EC82-4917-8625-8A97054CCE0F}" presName="spacer" presStyleCnt="0"/>
      <dgm:spPr/>
    </dgm:pt>
    <dgm:pt modelId="{75572655-D7CC-4F02-9CD9-051C07D4BB32}" type="pres">
      <dgm:prSet presAssocID="{170F12E3-8A6E-44EE-B7C7-6FCD57F9065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93422EB-87C2-4853-85B8-13F3CEB2914F}" type="pres">
      <dgm:prSet presAssocID="{171FDFD0-4D77-492D-AECD-9406FD5A8A26}" presName="spacer" presStyleCnt="0"/>
      <dgm:spPr/>
    </dgm:pt>
    <dgm:pt modelId="{0FF3D88D-F606-428E-A28B-14282D415EBD}" type="pres">
      <dgm:prSet presAssocID="{92937EC5-F93F-4866-8C6B-101C0FC6137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292AED4-A876-4EFE-BEC1-DC0C346CC73D}" type="pres">
      <dgm:prSet presAssocID="{193A2817-C071-4090-850D-A757C9804619}" presName="spacer" presStyleCnt="0"/>
      <dgm:spPr/>
    </dgm:pt>
    <dgm:pt modelId="{E8FDA957-5289-4241-BDD6-65FFD212777F}" type="pres">
      <dgm:prSet presAssocID="{AC9BBA21-4938-462F-B431-F6003D199CE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C2594E1-9C7D-41CE-9D22-30F55463E4DD}" type="pres">
      <dgm:prSet presAssocID="{C3124C09-ADD6-4C6A-AD71-FE359DC83A71}" presName="spacer" presStyleCnt="0"/>
      <dgm:spPr/>
    </dgm:pt>
    <dgm:pt modelId="{D0942EA6-D2EF-4CA1-B497-7E7B29F6E957}" type="pres">
      <dgm:prSet presAssocID="{97F57E82-C354-46C4-87F4-038D116EF49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09A0909D-8B28-430B-9EA2-3838DFB29874}" type="presOf" srcId="{170F12E3-8A6E-44EE-B7C7-6FCD57F90652}" destId="{75572655-D7CC-4F02-9CD9-051C07D4BB32}" srcOrd="0" destOrd="0" presId="urn:microsoft.com/office/officeart/2005/8/layout/vList2"/>
    <dgm:cxn modelId="{6E116D5B-E25B-49B0-9AC4-96D5D76E870B}" srcId="{EF762854-1A82-4DB7-902E-9E037C77BBCB}" destId="{14935128-48F6-410A-991B-D2762E879457}" srcOrd="1" destOrd="0" parTransId="{10ACF769-6429-47F9-A69C-607552FD6A6E}" sibTransId="{34A411C6-CA40-419A-9E03-3B71227359E5}"/>
    <dgm:cxn modelId="{F194D3DE-AFEB-41C6-920B-6216EECA62FD}" srcId="{EF762854-1A82-4DB7-902E-9E037C77BBCB}" destId="{97F57E82-C354-46C4-87F4-038D116EF49A}" srcOrd="6" destOrd="0" parTransId="{BF2E003F-9DA9-4C4E-AB1B-8704145FFD71}" sibTransId="{C688A026-6EA9-4E73-87DA-0E5AD1EF1C01}"/>
    <dgm:cxn modelId="{7BA6A8EE-D664-4AEE-BDF1-FE9BA36D15C5}" type="presOf" srcId="{AC9BBA21-4938-462F-B431-F6003D199CE3}" destId="{E8FDA957-5289-4241-BDD6-65FFD212777F}" srcOrd="0" destOrd="0" presId="urn:microsoft.com/office/officeart/2005/8/layout/vList2"/>
    <dgm:cxn modelId="{D4FBFDB3-84E7-4BC2-8EA9-701053AB5F6E}" type="presOf" srcId="{51264CE8-EF17-40D0-B654-A22D4652DE93}" destId="{EF76FBBF-9C66-4912-90C8-A3A850FD4F15}" srcOrd="0" destOrd="0" presId="urn:microsoft.com/office/officeart/2005/8/layout/vList2"/>
    <dgm:cxn modelId="{2D8BBC15-35C4-425B-8267-5B46F82CB0AC}" srcId="{EF762854-1A82-4DB7-902E-9E037C77BBCB}" destId="{170F12E3-8A6E-44EE-B7C7-6FCD57F90652}" srcOrd="3" destOrd="0" parTransId="{13B84985-82B1-4194-BB34-F14030B2C40A}" sibTransId="{171FDFD0-4D77-492D-AECD-9406FD5A8A26}"/>
    <dgm:cxn modelId="{DC9D159D-CBA0-474A-BC44-7FED648AAABF}" type="presOf" srcId="{1DFBA418-1369-4F1A-A2E2-BEBF34ABC10A}" destId="{FDD12DEC-9075-40C0-98B4-C9F604B3A38B}" srcOrd="0" destOrd="0" presId="urn:microsoft.com/office/officeart/2005/8/layout/vList2"/>
    <dgm:cxn modelId="{EADF6F0F-8AAE-4CC3-BEF3-274EF8E6554C}" type="presOf" srcId="{97F57E82-C354-46C4-87F4-038D116EF49A}" destId="{D0942EA6-D2EF-4CA1-B497-7E7B29F6E957}" srcOrd="0" destOrd="0" presId="urn:microsoft.com/office/officeart/2005/8/layout/vList2"/>
    <dgm:cxn modelId="{7E314948-869B-4D54-AFF6-E2C4E8AA488F}" type="presOf" srcId="{EF762854-1A82-4DB7-902E-9E037C77BBCB}" destId="{444B4D88-484E-4A27-AE7F-AAFDBBC7DB80}" srcOrd="0" destOrd="0" presId="urn:microsoft.com/office/officeart/2005/8/layout/vList2"/>
    <dgm:cxn modelId="{D5CC0563-89EB-44F9-9739-433AB25EEC7F}" type="presOf" srcId="{14935128-48F6-410A-991B-D2762E879457}" destId="{FC569D1C-74C9-4B94-B0FC-D398A13CA962}" srcOrd="0" destOrd="0" presId="urn:microsoft.com/office/officeart/2005/8/layout/vList2"/>
    <dgm:cxn modelId="{4EF9C4FE-714A-44E9-AB29-EA7C4BA78E3B}" srcId="{EF762854-1A82-4DB7-902E-9E037C77BBCB}" destId="{51264CE8-EF17-40D0-B654-A22D4652DE93}" srcOrd="2" destOrd="0" parTransId="{86F2BAC1-7201-4D63-9C7F-45D00487A410}" sibTransId="{934406F7-EC82-4917-8625-8A97054CCE0F}"/>
    <dgm:cxn modelId="{C7388846-EC46-4BCC-9416-21375508A875}" srcId="{EF762854-1A82-4DB7-902E-9E037C77BBCB}" destId="{92937EC5-F93F-4866-8C6B-101C0FC61371}" srcOrd="4" destOrd="0" parTransId="{3E53A8BE-63A2-4099-98DD-D368E3D39858}" sibTransId="{193A2817-C071-4090-850D-A757C9804619}"/>
    <dgm:cxn modelId="{966BF524-871B-49F1-9CDB-3F3001F5305A}" type="presOf" srcId="{92937EC5-F93F-4866-8C6B-101C0FC61371}" destId="{0FF3D88D-F606-428E-A28B-14282D415EBD}" srcOrd="0" destOrd="0" presId="urn:microsoft.com/office/officeart/2005/8/layout/vList2"/>
    <dgm:cxn modelId="{2F6D1F22-C2D2-44F7-9FDD-420C0CDAF51C}" srcId="{EF762854-1A82-4DB7-902E-9E037C77BBCB}" destId="{1DFBA418-1369-4F1A-A2E2-BEBF34ABC10A}" srcOrd="0" destOrd="0" parTransId="{6E986E7D-1DFC-4EDA-8D9C-D5E202F16447}" sibTransId="{FAA1B812-600C-49E7-B496-B7B0608DA1E4}"/>
    <dgm:cxn modelId="{B4B5F785-CF16-4A53-972D-E0EFBF33C52A}" srcId="{EF762854-1A82-4DB7-902E-9E037C77BBCB}" destId="{AC9BBA21-4938-462F-B431-F6003D199CE3}" srcOrd="5" destOrd="0" parTransId="{47A0A02D-4C9D-4C14-BBBE-86225942342A}" sibTransId="{C3124C09-ADD6-4C6A-AD71-FE359DC83A71}"/>
    <dgm:cxn modelId="{9F0871A6-0345-423A-8090-4355989E9FA6}" type="presParOf" srcId="{444B4D88-484E-4A27-AE7F-AAFDBBC7DB80}" destId="{FDD12DEC-9075-40C0-98B4-C9F604B3A38B}" srcOrd="0" destOrd="0" presId="urn:microsoft.com/office/officeart/2005/8/layout/vList2"/>
    <dgm:cxn modelId="{398F8525-52A6-462A-B516-F54A51994676}" type="presParOf" srcId="{444B4D88-484E-4A27-AE7F-AAFDBBC7DB80}" destId="{B86D302D-9FAF-46AD-B74F-06C3C5D5DC18}" srcOrd="1" destOrd="0" presId="urn:microsoft.com/office/officeart/2005/8/layout/vList2"/>
    <dgm:cxn modelId="{1BB98369-554D-44C3-8E89-BCE31DAC5055}" type="presParOf" srcId="{444B4D88-484E-4A27-AE7F-AAFDBBC7DB80}" destId="{FC569D1C-74C9-4B94-B0FC-D398A13CA962}" srcOrd="2" destOrd="0" presId="urn:microsoft.com/office/officeart/2005/8/layout/vList2"/>
    <dgm:cxn modelId="{A6E82399-1FC8-4177-94E0-3B8B26CD35AE}" type="presParOf" srcId="{444B4D88-484E-4A27-AE7F-AAFDBBC7DB80}" destId="{7B1362C8-C5A3-4AD5-85D5-DE59A586BDC3}" srcOrd="3" destOrd="0" presId="urn:microsoft.com/office/officeart/2005/8/layout/vList2"/>
    <dgm:cxn modelId="{F2AFC417-15AC-4E37-851A-5879990181E5}" type="presParOf" srcId="{444B4D88-484E-4A27-AE7F-AAFDBBC7DB80}" destId="{EF76FBBF-9C66-4912-90C8-A3A850FD4F15}" srcOrd="4" destOrd="0" presId="urn:microsoft.com/office/officeart/2005/8/layout/vList2"/>
    <dgm:cxn modelId="{BBDD4C90-16CE-451B-8E21-777A662A7BF9}" type="presParOf" srcId="{444B4D88-484E-4A27-AE7F-AAFDBBC7DB80}" destId="{FCE2BCE2-5B2B-4D1F-B0EE-AABB7069DB8F}" srcOrd="5" destOrd="0" presId="urn:microsoft.com/office/officeart/2005/8/layout/vList2"/>
    <dgm:cxn modelId="{582CA2D7-67F7-45AE-A5DB-D7A9D83E17DA}" type="presParOf" srcId="{444B4D88-484E-4A27-AE7F-AAFDBBC7DB80}" destId="{75572655-D7CC-4F02-9CD9-051C07D4BB32}" srcOrd="6" destOrd="0" presId="urn:microsoft.com/office/officeart/2005/8/layout/vList2"/>
    <dgm:cxn modelId="{8A170002-66F9-4F9B-A152-EF22FAD50589}" type="presParOf" srcId="{444B4D88-484E-4A27-AE7F-AAFDBBC7DB80}" destId="{A93422EB-87C2-4853-85B8-13F3CEB2914F}" srcOrd="7" destOrd="0" presId="urn:microsoft.com/office/officeart/2005/8/layout/vList2"/>
    <dgm:cxn modelId="{D1252945-868F-42B8-8E51-3FA19F43B320}" type="presParOf" srcId="{444B4D88-484E-4A27-AE7F-AAFDBBC7DB80}" destId="{0FF3D88D-F606-428E-A28B-14282D415EBD}" srcOrd="8" destOrd="0" presId="urn:microsoft.com/office/officeart/2005/8/layout/vList2"/>
    <dgm:cxn modelId="{607018BC-D103-47B1-85FA-834D0711AFE6}" type="presParOf" srcId="{444B4D88-484E-4A27-AE7F-AAFDBBC7DB80}" destId="{2292AED4-A876-4EFE-BEC1-DC0C346CC73D}" srcOrd="9" destOrd="0" presId="urn:microsoft.com/office/officeart/2005/8/layout/vList2"/>
    <dgm:cxn modelId="{2487D956-7386-4393-971A-2A7D217DA56D}" type="presParOf" srcId="{444B4D88-484E-4A27-AE7F-AAFDBBC7DB80}" destId="{E8FDA957-5289-4241-BDD6-65FFD212777F}" srcOrd="10" destOrd="0" presId="urn:microsoft.com/office/officeart/2005/8/layout/vList2"/>
    <dgm:cxn modelId="{9A703ECD-AC31-4D91-936F-6CEC5D915AFB}" type="presParOf" srcId="{444B4D88-484E-4A27-AE7F-AAFDBBC7DB80}" destId="{2C2594E1-9C7D-41CE-9D22-30F55463E4DD}" srcOrd="11" destOrd="0" presId="urn:microsoft.com/office/officeart/2005/8/layout/vList2"/>
    <dgm:cxn modelId="{4324AE74-A8CE-4F6B-A3A0-5BB02F5A390D}" type="presParOf" srcId="{444B4D88-484E-4A27-AE7F-AAFDBBC7DB80}" destId="{D0942EA6-D2EF-4CA1-B497-7E7B29F6E95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1EEDEC68-AB63-4285-9115-645F748EDF0A}" type="doc">
      <dgm:prSet loTypeId="urn:microsoft.com/office/officeart/2005/8/layout/defaul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ED7E1D8-DDFE-4B03-A1F2-34A1C861F510}">
      <dgm:prSet phldrT="[Text]"/>
      <dgm:spPr/>
      <dgm:t>
        <a:bodyPr/>
        <a:lstStyle/>
        <a:p>
          <a:r>
            <a:rPr lang="en-US" strike="sngStrike" dirty="0"/>
            <a:t>NPA: 4R4D</a:t>
          </a:r>
        </a:p>
      </dgm:t>
    </dgm:pt>
    <dgm:pt modelId="{BA3027B5-A6BA-4489-83CA-A045B299222A}" type="parTrans" cxnId="{61B1C69F-70E4-4899-A99C-2E4DB1649618}">
      <dgm:prSet/>
      <dgm:spPr/>
      <dgm:t>
        <a:bodyPr/>
        <a:lstStyle/>
        <a:p>
          <a:endParaRPr lang="en-US"/>
        </a:p>
      </dgm:t>
    </dgm:pt>
    <dgm:pt modelId="{1BD79017-6EDA-424E-8635-FD8057B7A498}" type="sibTrans" cxnId="{61B1C69F-70E4-4899-A99C-2E4DB1649618}">
      <dgm:prSet/>
      <dgm:spPr/>
      <dgm:t>
        <a:bodyPr/>
        <a:lstStyle/>
        <a:p>
          <a:endParaRPr lang="en-US"/>
        </a:p>
      </dgm:t>
    </dgm:pt>
    <dgm:pt modelId="{E9114152-0343-4F1D-9A8E-A0FA550B584E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BIC</a:t>
          </a:r>
        </a:p>
      </dgm:t>
    </dgm:pt>
    <dgm:pt modelId="{2EF0C495-8298-4D74-AA4F-0C470DB19521}" type="parTrans" cxnId="{AF4E0BA4-D937-4EA4-82B0-7F520C3C6086}">
      <dgm:prSet/>
      <dgm:spPr/>
      <dgm:t>
        <a:bodyPr/>
        <a:lstStyle/>
        <a:p>
          <a:endParaRPr lang="en-US"/>
        </a:p>
      </dgm:t>
    </dgm:pt>
    <dgm:pt modelId="{0518AD73-42DE-4037-9A62-251F8EE0505E}" type="sibTrans" cxnId="{AF4E0BA4-D937-4EA4-82B0-7F520C3C6086}">
      <dgm:prSet/>
      <dgm:spPr/>
      <dgm:t>
        <a:bodyPr/>
        <a:lstStyle/>
        <a:p>
          <a:endParaRPr lang="en-US"/>
        </a:p>
      </dgm:t>
    </dgm:pt>
    <dgm:pt modelId="{A25881C2-26B8-4EA0-8C25-CD20E1F606DB}">
      <dgm:prSet phldrT="[Text]"/>
      <dgm:spPr/>
      <dgm:t>
        <a:bodyPr/>
        <a:lstStyle/>
        <a:p>
          <a:r>
            <a:rPr lang="en-US" dirty="0"/>
            <a:t>BBB</a:t>
          </a:r>
        </a:p>
      </dgm:t>
    </dgm:pt>
    <dgm:pt modelId="{51E36AF7-3563-473B-B798-AC76036FD1F5}" type="parTrans" cxnId="{82AF1998-A725-4621-BCD0-8C7113D01909}">
      <dgm:prSet/>
      <dgm:spPr/>
      <dgm:t>
        <a:bodyPr/>
        <a:lstStyle/>
        <a:p>
          <a:endParaRPr lang="en-US"/>
        </a:p>
      </dgm:t>
    </dgm:pt>
    <dgm:pt modelId="{44A0BF20-DF5D-4614-8464-1CC5F49685CD}" type="sibTrans" cxnId="{82AF1998-A725-4621-BCD0-8C7113D01909}">
      <dgm:prSet/>
      <dgm:spPr/>
      <dgm:t>
        <a:bodyPr/>
        <a:lstStyle/>
        <a:p>
          <a:endParaRPr lang="en-US"/>
        </a:p>
      </dgm:t>
    </dgm:pt>
    <dgm:pt modelId="{536C3975-D461-43C1-B7E1-A7523E6D4ABB}">
      <dgm:prSet phldrT="[Text]"/>
      <dgm:spPr/>
      <dgm:t>
        <a:bodyPr/>
        <a:lstStyle/>
        <a:p>
          <a:r>
            <a:rPr lang="en-US" dirty="0"/>
            <a:t>Bank consolidation</a:t>
          </a:r>
        </a:p>
      </dgm:t>
    </dgm:pt>
    <dgm:pt modelId="{D8F73743-5974-487F-A735-C8D86ED70B54}" type="parTrans" cxnId="{0C1E548E-E117-458E-BD8F-252205A47596}">
      <dgm:prSet/>
      <dgm:spPr/>
      <dgm:t>
        <a:bodyPr/>
        <a:lstStyle/>
        <a:p>
          <a:endParaRPr lang="en-US"/>
        </a:p>
      </dgm:t>
    </dgm:pt>
    <dgm:pt modelId="{0B3ED51A-A101-480C-BE14-E8EF6AEFB6A4}" type="sibTrans" cxnId="{0C1E548E-E117-458E-BD8F-252205A47596}">
      <dgm:prSet/>
      <dgm:spPr/>
      <dgm:t>
        <a:bodyPr/>
        <a:lstStyle/>
        <a:p>
          <a:endParaRPr lang="en-US"/>
        </a:p>
      </dgm:t>
    </dgm:pt>
    <dgm:pt modelId="{DCAC9E87-36E2-4A7E-9ACC-325A9880D86B}">
      <dgm:prSet phldrT="[Text]"/>
      <dgm:spPr/>
      <dgm:t>
        <a:bodyPr/>
        <a:lstStyle/>
        <a:p>
          <a:r>
            <a:rPr lang="en-US" dirty="0"/>
            <a:t>Misc.</a:t>
          </a:r>
        </a:p>
      </dgm:t>
    </dgm:pt>
    <dgm:pt modelId="{37F1E5BF-53A7-4CF2-B8AF-5095DD5882A1}" type="parTrans" cxnId="{8AD78546-9321-4968-8F49-4CA061D75FF8}">
      <dgm:prSet/>
      <dgm:spPr/>
      <dgm:t>
        <a:bodyPr/>
        <a:lstStyle/>
        <a:p>
          <a:endParaRPr lang="en-US"/>
        </a:p>
      </dgm:t>
    </dgm:pt>
    <dgm:pt modelId="{18A92952-E914-47AA-AE3B-F7463F5973C5}" type="sibTrans" cxnId="{8AD78546-9321-4968-8F49-4CA061D75FF8}">
      <dgm:prSet/>
      <dgm:spPr/>
      <dgm:t>
        <a:bodyPr/>
        <a:lstStyle/>
        <a:p>
          <a:endParaRPr lang="en-US"/>
        </a:p>
      </dgm:t>
    </dgm:pt>
    <dgm:pt modelId="{A8D93565-AB9C-48F7-8DEE-89A76AA526B2}">
      <dgm:prSet phldrT="[Text]"/>
      <dgm:spPr/>
      <dgm:t>
        <a:bodyPr/>
        <a:lstStyle/>
        <a:p>
          <a:r>
            <a:rPr lang="en-US" dirty="0"/>
            <a:t>Bifurcation of CMD Post</a:t>
          </a:r>
        </a:p>
      </dgm:t>
    </dgm:pt>
    <dgm:pt modelId="{4690A651-E689-48CF-BC88-F4C47D5DB964}" type="parTrans" cxnId="{1B34791B-8C43-46CD-844D-11049F97AD72}">
      <dgm:prSet/>
      <dgm:spPr/>
      <dgm:t>
        <a:bodyPr/>
        <a:lstStyle/>
        <a:p>
          <a:endParaRPr lang="en-US"/>
        </a:p>
      </dgm:t>
    </dgm:pt>
    <dgm:pt modelId="{C350B6E1-3918-4B67-93CB-D79A4756C63B}" type="sibTrans" cxnId="{1B34791B-8C43-46CD-844D-11049F97AD72}">
      <dgm:prSet/>
      <dgm:spPr/>
      <dgm:t>
        <a:bodyPr/>
        <a:lstStyle/>
        <a:p>
          <a:endParaRPr lang="en-US"/>
        </a:p>
      </dgm:t>
    </dgm:pt>
    <dgm:pt modelId="{6D6ED3FD-23ED-4C54-9326-DF090CF844F1}" type="pres">
      <dgm:prSet presAssocID="{1EEDEC68-AB63-4285-9115-645F748EDF0A}" presName="diagram" presStyleCnt="0">
        <dgm:presLayoutVars>
          <dgm:dir/>
          <dgm:resizeHandles val="exact"/>
        </dgm:presLayoutVars>
      </dgm:prSet>
      <dgm:spPr/>
    </dgm:pt>
    <dgm:pt modelId="{386F8BAE-FCD1-43E9-B0B7-645FD3174B79}" type="pres">
      <dgm:prSet presAssocID="{9ED7E1D8-DDFE-4B03-A1F2-34A1C861F510}" presName="node" presStyleLbl="node1" presStyleIdx="0" presStyleCnt="6">
        <dgm:presLayoutVars>
          <dgm:bulletEnabled val="1"/>
        </dgm:presLayoutVars>
      </dgm:prSet>
      <dgm:spPr/>
    </dgm:pt>
    <dgm:pt modelId="{F5FD6CB9-9C9A-4435-A31B-82A3F9710DE0}" type="pres">
      <dgm:prSet presAssocID="{1BD79017-6EDA-424E-8635-FD8057B7A498}" presName="sibTrans" presStyleCnt="0"/>
      <dgm:spPr/>
    </dgm:pt>
    <dgm:pt modelId="{74251CCC-C35C-4CE3-9576-114C8CA14399}" type="pres">
      <dgm:prSet presAssocID="{E9114152-0343-4F1D-9A8E-A0FA550B584E}" presName="node" presStyleLbl="node1" presStyleIdx="1" presStyleCnt="6">
        <dgm:presLayoutVars>
          <dgm:bulletEnabled val="1"/>
        </dgm:presLayoutVars>
      </dgm:prSet>
      <dgm:spPr/>
    </dgm:pt>
    <dgm:pt modelId="{019DFB8A-B5F5-43F2-B482-6CF2B100A7CC}" type="pres">
      <dgm:prSet presAssocID="{0518AD73-42DE-4037-9A62-251F8EE0505E}" presName="sibTrans" presStyleCnt="0"/>
      <dgm:spPr/>
    </dgm:pt>
    <dgm:pt modelId="{C0DB93D8-0DA2-4F02-8088-CA895A7A8FD0}" type="pres">
      <dgm:prSet presAssocID="{A8D93565-AB9C-48F7-8DEE-89A76AA526B2}" presName="node" presStyleLbl="node1" presStyleIdx="2" presStyleCnt="6">
        <dgm:presLayoutVars>
          <dgm:bulletEnabled val="1"/>
        </dgm:presLayoutVars>
      </dgm:prSet>
      <dgm:spPr/>
    </dgm:pt>
    <dgm:pt modelId="{E7C1FAB0-50BE-40D8-9463-D0A4ECC65D76}" type="pres">
      <dgm:prSet presAssocID="{C350B6E1-3918-4B67-93CB-D79A4756C63B}" presName="sibTrans" presStyleCnt="0"/>
      <dgm:spPr/>
    </dgm:pt>
    <dgm:pt modelId="{6AE19A6E-7032-4410-8DB1-6A43854A0759}" type="pres">
      <dgm:prSet presAssocID="{A25881C2-26B8-4EA0-8C25-CD20E1F606DB}" presName="node" presStyleLbl="node1" presStyleIdx="3" presStyleCnt="6">
        <dgm:presLayoutVars>
          <dgm:bulletEnabled val="1"/>
        </dgm:presLayoutVars>
      </dgm:prSet>
      <dgm:spPr/>
    </dgm:pt>
    <dgm:pt modelId="{B7A3C0D5-B990-4532-BD5B-11841D70E86D}" type="pres">
      <dgm:prSet presAssocID="{44A0BF20-DF5D-4614-8464-1CC5F49685CD}" presName="sibTrans" presStyleCnt="0"/>
      <dgm:spPr/>
    </dgm:pt>
    <dgm:pt modelId="{C236A06A-B072-4A40-86D4-552584F348DA}" type="pres">
      <dgm:prSet presAssocID="{536C3975-D461-43C1-B7E1-A7523E6D4ABB}" presName="node" presStyleLbl="node1" presStyleIdx="4" presStyleCnt="6">
        <dgm:presLayoutVars>
          <dgm:bulletEnabled val="1"/>
        </dgm:presLayoutVars>
      </dgm:prSet>
      <dgm:spPr/>
    </dgm:pt>
    <dgm:pt modelId="{D951A49B-1E15-4EF4-9175-EC65311FFBA1}" type="pres">
      <dgm:prSet presAssocID="{0B3ED51A-A101-480C-BE14-E8EF6AEFB6A4}" presName="sibTrans" presStyleCnt="0"/>
      <dgm:spPr/>
    </dgm:pt>
    <dgm:pt modelId="{22C6523C-B881-4A9B-BE07-151D35A5C8CC}" type="pres">
      <dgm:prSet presAssocID="{DCAC9E87-36E2-4A7E-9ACC-325A9880D86B}" presName="node" presStyleLbl="node1" presStyleIdx="5" presStyleCnt="6">
        <dgm:presLayoutVars>
          <dgm:bulletEnabled val="1"/>
        </dgm:presLayoutVars>
      </dgm:prSet>
      <dgm:spPr/>
    </dgm:pt>
  </dgm:ptLst>
  <dgm:cxnLst>
    <dgm:cxn modelId="{3061A671-483F-4C39-BFE8-516F4CE27722}" type="presOf" srcId="{1EEDEC68-AB63-4285-9115-645F748EDF0A}" destId="{6D6ED3FD-23ED-4C54-9326-DF090CF844F1}" srcOrd="0" destOrd="0" presId="urn:microsoft.com/office/officeart/2005/8/layout/default"/>
    <dgm:cxn modelId="{AF4E0BA4-D937-4EA4-82B0-7F520C3C6086}" srcId="{1EEDEC68-AB63-4285-9115-645F748EDF0A}" destId="{E9114152-0343-4F1D-9A8E-A0FA550B584E}" srcOrd="1" destOrd="0" parTransId="{2EF0C495-8298-4D74-AA4F-0C470DB19521}" sibTransId="{0518AD73-42DE-4037-9A62-251F8EE0505E}"/>
    <dgm:cxn modelId="{C7923C6E-2E85-40EA-A45F-AF294021413E}" type="presOf" srcId="{536C3975-D461-43C1-B7E1-A7523E6D4ABB}" destId="{C236A06A-B072-4A40-86D4-552584F348DA}" srcOrd="0" destOrd="0" presId="urn:microsoft.com/office/officeart/2005/8/layout/default"/>
    <dgm:cxn modelId="{59D00D08-1A8D-41D5-BCA3-408A27D8656D}" type="presOf" srcId="{A8D93565-AB9C-48F7-8DEE-89A76AA526B2}" destId="{C0DB93D8-0DA2-4F02-8088-CA895A7A8FD0}" srcOrd="0" destOrd="0" presId="urn:microsoft.com/office/officeart/2005/8/layout/default"/>
    <dgm:cxn modelId="{82AF1998-A725-4621-BCD0-8C7113D01909}" srcId="{1EEDEC68-AB63-4285-9115-645F748EDF0A}" destId="{A25881C2-26B8-4EA0-8C25-CD20E1F606DB}" srcOrd="3" destOrd="0" parTransId="{51E36AF7-3563-473B-B798-AC76036FD1F5}" sibTransId="{44A0BF20-DF5D-4614-8464-1CC5F49685CD}"/>
    <dgm:cxn modelId="{15360B30-506C-495E-854F-9861C4374071}" type="presOf" srcId="{9ED7E1D8-DDFE-4B03-A1F2-34A1C861F510}" destId="{386F8BAE-FCD1-43E9-B0B7-645FD3174B79}" srcOrd="0" destOrd="0" presId="urn:microsoft.com/office/officeart/2005/8/layout/default"/>
    <dgm:cxn modelId="{8AD78546-9321-4968-8F49-4CA061D75FF8}" srcId="{1EEDEC68-AB63-4285-9115-645F748EDF0A}" destId="{DCAC9E87-36E2-4A7E-9ACC-325A9880D86B}" srcOrd="5" destOrd="0" parTransId="{37F1E5BF-53A7-4CF2-B8AF-5095DD5882A1}" sibTransId="{18A92952-E914-47AA-AE3B-F7463F5973C5}"/>
    <dgm:cxn modelId="{1B34791B-8C43-46CD-844D-11049F97AD72}" srcId="{1EEDEC68-AB63-4285-9115-645F748EDF0A}" destId="{A8D93565-AB9C-48F7-8DEE-89A76AA526B2}" srcOrd="2" destOrd="0" parTransId="{4690A651-E689-48CF-BC88-F4C47D5DB964}" sibTransId="{C350B6E1-3918-4B67-93CB-D79A4756C63B}"/>
    <dgm:cxn modelId="{16EE4989-1CB9-476B-86CC-ED7E17526090}" type="presOf" srcId="{E9114152-0343-4F1D-9A8E-A0FA550B584E}" destId="{74251CCC-C35C-4CE3-9576-114C8CA14399}" srcOrd="0" destOrd="0" presId="urn:microsoft.com/office/officeart/2005/8/layout/default"/>
    <dgm:cxn modelId="{A50F16DF-E357-4F35-A943-468C233C5254}" type="presOf" srcId="{DCAC9E87-36E2-4A7E-9ACC-325A9880D86B}" destId="{22C6523C-B881-4A9B-BE07-151D35A5C8CC}" srcOrd="0" destOrd="0" presId="urn:microsoft.com/office/officeart/2005/8/layout/default"/>
    <dgm:cxn modelId="{61B1C69F-70E4-4899-A99C-2E4DB1649618}" srcId="{1EEDEC68-AB63-4285-9115-645F748EDF0A}" destId="{9ED7E1D8-DDFE-4B03-A1F2-34A1C861F510}" srcOrd="0" destOrd="0" parTransId="{BA3027B5-A6BA-4489-83CA-A045B299222A}" sibTransId="{1BD79017-6EDA-424E-8635-FD8057B7A498}"/>
    <dgm:cxn modelId="{0C1E548E-E117-458E-BD8F-252205A47596}" srcId="{1EEDEC68-AB63-4285-9115-645F748EDF0A}" destId="{536C3975-D461-43C1-B7E1-A7523E6D4ABB}" srcOrd="4" destOrd="0" parTransId="{D8F73743-5974-487F-A735-C8D86ED70B54}" sibTransId="{0B3ED51A-A101-480C-BE14-E8EF6AEFB6A4}"/>
    <dgm:cxn modelId="{09722B02-7AA0-4599-8835-F8CEACB5C52D}" type="presOf" srcId="{A25881C2-26B8-4EA0-8C25-CD20E1F606DB}" destId="{6AE19A6E-7032-4410-8DB1-6A43854A0759}" srcOrd="0" destOrd="0" presId="urn:microsoft.com/office/officeart/2005/8/layout/default"/>
    <dgm:cxn modelId="{DD88582A-532B-4D5A-81B9-2C993638BBB4}" type="presParOf" srcId="{6D6ED3FD-23ED-4C54-9326-DF090CF844F1}" destId="{386F8BAE-FCD1-43E9-B0B7-645FD3174B79}" srcOrd="0" destOrd="0" presId="urn:microsoft.com/office/officeart/2005/8/layout/default"/>
    <dgm:cxn modelId="{F2594576-C20C-4A6D-B118-5371846BFD75}" type="presParOf" srcId="{6D6ED3FD-23ED-4C54-9326-DF090CF844F1}" destId="{F5FD6CB9-9C9A-4435-A31B-82A3F9710DE0}" srcOrd="1" destOrd="0" presId="urn:microsoft.com/office/officeart/2005/8/layout/default"/>
    <dgm:cxn modelId="{602D8FC4-D41B-4999-9A6B-7B250CEAB884}" type="presParOf" srcId="{6D6ED3FD-23ED-4C54-9326-DF090CF844F1}" destId="{74251CCC-C35C-4CE3-9576-114C8CA14399}" srcOrd="2" destOrd="0" presId="urn:microsoft.com/office/officeart/2005/8/layout/default"/>
    <dgm:cxn modelId="{D37B8B3E-8C84-425D-992C-E403ACAD98A8}" type="presParOf" srcId="{6D6ED3FD-23ED-4C54-9326-DF090CF844F1}" destId="{019DFB8A-B5F5-43F2-B482-6CF2B100A7CC}" srcOrd="3" destOrd="0" presId="urn:microsoft.com/office/officeart/2005/8/layout/default"/>
    <dgm:cxn modelId="{B4FE404A-BBBE-4BE2-A98B-E482EBE1198A}" type="presParOf" srcId="{6D6ED3FD-23ED-4C54-9326-DF090CF844F1}" destId="{C0DB93D8-0DA2-4F02-8088-CA895A7A8FD0}" srcOrd="4" destOrd="0" presId="urn:microsoft.com/office/officeart/2005/8/layout/default"/>
    <dgm:cxn modelId="{3DA9D1FE-E4FF-43C6-B5EB-A9EE2929AEC8}" type="presParOf" srcId="{6D6ED3FD-23ED-4C54-9326-DF090CF844F1}" destId="{E7C1FAB0-50BE-40D8-9463-D0A4ECC65D76}" srcOrd="5" destOrd="0" presId="urn:microsoft.com/office/officeart/2005/8/layout/default"/>
    <dgm:cxn modelId="{D2032879-3F83-45C6-9EBA-9D1E7822D791}" type="presParOf" srcId="{6D6ED3FD-23ED-4C54-9326-DF090CF844F1}" destId="{6AE19A6E-7032-4410-8DB1-6A43854A0759}" srcOrd="6" destOrd="0" presId="urn:microsoft.com/office/officeart/2005/8/layout/default"/>
    <dgm:cxn modelId="{9DF9EE64-50B8-4D69-B678-43DFCCFEE075}" type="presParOf" srcId="{6D6ED3FD-23ED-4C54-9326-DF090CF844F1}" destId="{B7A3C0D5-B990-4532-BD5B-11841D70E86D}" srcOrd="7" destOrd="0" presId="urn:microsoft.com/office/officeart/2005/8/layout/default"/>
    <dgm:cxn modelId="{7BB0451F-DF8B-4562-87C8-2B1EB953411D}" type="presParOf" srcId="{6D6ED3FD-23ED-4C54-9326-DF090CF844F1}" destId="{C236A06A-B072-4A40-86D4-552584F348DA}" srcOrd="8" destOrd="0" presId="urn:microsoft.com/office/officeart/2005/8/layout/default"/>
    <dgm:cxn modelId="{473DF15C-59AC-4F21-B11D-764D894F9EE7}" type="presParOf" srcId="{6D6ED3FD-23ED-4C54-9326-DF090CF844F1}" destId="{D951A49B-1E15-4EF4-9175-EC65311FFBA1}" srcOrd="9" destOrd="0" presId="urn:microsoft.com/office/officeart/2005/8/layout/default"/>
    <dgm:cxn modelId="{798459FA-0773-4892-A571-A91DF4676CE0}" type="presParOf" srcId="{6D6ED3FD-23ED-4C54-9326-DF090CF844F1}" destId="{22C6523C-B881-4A9B-BE07-151D35A5C8C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B757562A-D09E-4F68-8E92-FA3E320D676E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AC5BAD3-8CE3-485B-A144-1D9213988B00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Chairman</a:t>
          </a:r>
        </a:p>
      </dgm:t>
    </dgm:pt>
    <dgm:pt modelId="{E5CA4878-5219-47C3-929F-E29439A4C36C}" type="parTrans" cxnId="{09405F8D-7196-4B19-B099-6288EA0FE699}">
      <dgm:prSet/>
      <dgm:spPr/>
      <dgm:t>
        <a:bodyPr/>
        <a:lstStyle/>
        <a:p>
          <a:endParaRPr lang="en-US"/>
        </a:p>
      </dgm:t>
    </dgm:pt>
    <dgm:pt modelId="{CD47B6AB-77D0-4F53-B263-C247F78DF5EF}" type="sibTrans" cxnId="{09405F8D-7196-4B19-B099-6288EA0FE699}">
      <dgm:prSet/>
      <dgm:spPr/>
      <dgm:t>
        <a:bodyPr/>
        <a:lstStyle/>
        <a:p>
          <a:endParaRPr lang="en-US"/>
        </a:p>
      </dgm:t>
    </dgm:pt>
    <dgm:pt modelId="{447B3598-505B-48F2-847E-FF6E5DC5E15B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Vinod Rai (former CAG)</a:t>
          </a:r>
        </a:p>
      </dgm:t>
    </dgm:pt>
    <dgm:pt modelId="{9C577996-E6AF-4177-8D15-8FB8863CF097}" type="parTrans" cxnId="{BCAB3EBA-5471-4400-A8C7-E43A85C4783B}">
      <dgm:prSet/>
      <dgm:spPr/>
      <dgm:t>
        <a:bodyPr/>
        <a:lstStyle/>
        <a:p>
          <a:endParaRPr lang="en-US"/>
        </a:p>
      </dgm:t>
    </dgm:pt>
    <dgm:pt modelId="{32E936E0-CEF2-4F82-AB60-9EF436EA5738}" type="sibTrans" cxnId="{BCAB3EBA-5471-4400-A8C7-E43A85C4783B}">
      <dgm:prSet/>
      <dgm:spPr/>
      <dgm:t>
        <a:bodyPr/>
        <a:lstStyle/>
        <a:p>
          <a:endParaRPr lang="en-US"/>
        </a:p>
      </dgm:t>
    </dgm:pt>
    <dgm:pt modelId="{8E56146E-B6A1-4E60-8E9B-330C3172C2D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3 Members:</a:t>
          </a:r>
        </a:p>
      </dgm:t>
    </dgm:pt>
    <dgm:pt modelId="{370E3500-6E9D-494E-8554-FDDE02C463D7}" type="parTrans" cxnId="{56DE8935-FB87-43AB-B30D-AF90BDDCE138}">
      <dgm:prSet/>
      <dgm:spPr/>
      <dgm:t>
        <a:bodyPr/>
        <a:lstStyle/>
        <a:p>
          <a:endParaRPr lang="en-US"/>
        </a:p>
      </dgm:t>
    </dgm:pt>
    <dgm:pt modelId="{30A29F2A-4C0C-4E29-896B-2E94215D6B98}" type="sibTrans" cxnId="{56DE8935-FB87-43AB-B30D-AF90BDDCE138}">
      <dgm:prSet/>
      <dgm:spPr/>
      <dgm:t>
        <a:bodyPr/>
        <a:lstStyle/>
        <a:p>
          <a:endParaRPr lang="en-US"/>
        </a:p>
      </dgm:t>
    </dgm:pt>
    <dgm:pt modelId="{CB6D53C5-8A71-4450-AF53-06F48FDEA526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1. Anil K Khandelwal (Ex-BoB)</a:t>
          </a:r>
        </a:p>
      </dgm:t>
    </dgm:pt>
    <dgm:pt modelId="{577BDBF5-2E1F-41FF-8A30-68CA8290F45F}" type="parTrans" cxnId="{7127D177-B958-4940-9CC9-CA92A05F3C07}">
      <dgm:prSet/>
      <dgm:spPr/>
      <dgm:t>
        <a:bodyPr/>
        <a:lstStyle/>
        <a:p>
          <a:endParaRPr lang="en-US"/>
        </a:p>
      </dgm:t>
    </dgm:pt>
    <dgm:pt modelId="{4350E1A9-E5CE-45DD-86AF-0772A6B13C5C}" type="sibTrans" cxnId="{7127D177-B958-4940-9CC9-CA92A05F3C07}">
      <dgm:prSet/>
      <dgm:spPr/>
      <dgm:t>
        <a:bodyPr/>
        <a:lstStyle/>
        <a:p>
          <a:endParaRPr lang="en-US"/>
        </a:p>
      </dgm:t>
    </dgm:pt>
    <dgm:pt modelId="{4D1337C4-C192-4E4A-AA93-9D1C1A4717EB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2. HN Sinor (Ex-ICICI)</a:t>
          </a:r>
        </a:p>
      </dgm:t>
    </dgm:pt>
    <dgm:pt modelId="{8C076F00-7C15-4375-8A18-B2E81881E2B5}" type="parTrans" cxnId="{4045B0D8-3F0B-4C1D-9AA8-0939CBD23208}">
      <dgm:prSet/>
      <dgm:spPr/>
      <dgm:t>
        <a:bodyPr/>
        <a:lstStyle/>
        <a:p>
          <a:endParaRPr lang="en-US"/>
        </a:p>
      </dgm:t>
    </dgm:pt>
    <dgm:pt modelId="{D01616A3-74E8-4142-AC20-527C79C7A8B5}" type="sibTrans" cxnId="{4045B0D8-3F0B-4C1D-9AA8-0939CBD23208}">
      <dgm:prSet/>
      <dgm:spPr/>
      <dgm:t>
        <a:bodyPr/>
        <a:lstStyle/>
        <a:p>
          <a:endParaRPr lang="en-US"/>
        </a:p>
      </dgm:t>
    </dgm:pt>
    <dgm:pt modelId="{1965991B-070B-4AE6-8097-7D4D88E64FB8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3. Rupa Kudwa (EX-CRISIL)</a:t>
          </a:r>
        </a:p>
      </dgm:t>
    </dgm:pt>
    <dgm:pt modelId="{BC580A17-FDC7-44A0-84DC-27833FA02E81}" type="parTrans" cxnId="{3F22CE5D-56D6-4CE4-8408-00D668A3B865}">
      <dgm:prSet/>
      <dgm:spPr/>
      <dgm:t>
        <a:bodyPr/>
        <a:lstStyle/>
        <a:p>
          <a:endParaRPr lang="en-US"/>
        </a:p>
      </dgm:t>
    </dgm:pt>
    <dgm:pt modelId="{11D42A90-B3C1-4E10-90D6-0686F3025E43}" type="sibTrans" cxnId="{3F22CE5D-56D6-4CE4-8408-00D668A3B865}">
      <dgm:prSet/>
      <dgm:spPr/>
      <dgm:t>
        <a:bodyPr/>
        <a:lstStyle/>
        <a:p>
          <a:endParaRPr lang="en-US"/>
        </a:p>
      </dgm:t>
    </dgm:pt>
    <dgm:pt modelId="{6483A33D-12B7-442A-86DF-09A1C771720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 Ex-officio</a:t>
          </a:r>
        </a:p>
      </dgm:t>
    </dgm:pt>
    <dgm:pt modelId="{CADC2629-A681-43F2-AAE6-75E32719D28C}" type="parTrans" cxnId="{52D753D3-8DBA-4A84-B2A0-11CAA19B4F46}">
      <dgm:prSet/>
      <dgm:spPr/>
      <dgm:t>
        <a:bodyPr/>
        <a:lstStyle/>
        <a:p>
          <a:endParaRPr lang="en-US"/>
        </a:p>
      </dgm:t>
    </dgm:pt>
    <dgm:pt modelId="{7E2EBACA-1F6D-4203-8680-CCF8BC08BE54}" type="sibTrans" cxnId="{52D753D3-8DBA-4A84-B2A0-11CAA19B4F46}">
      <dgm:prSet/>
      <dgm:spPr/>
      <dgm:t>
        <a:bodyPr/>
        <a:lstStyle/>
        <a:p>
          <a:endParaRPr lang="en-US"/>
        </a:p>
      </dgm:t>
    </dgm:pt>
    <dgm:pt modelId="{0A7BEB0D-21C9-42AC-A252-9D5F6E441445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1.  Financial services secretary</a:t>
          </a:r>
        </a:p>
      </dgm:t>
    </dgm:pt>
    <dgm:pt modelId="{97CD2435-DE19-4F02-8DEC-06A8B535C575}" type="parTrans" cxnId="{A7541A7C-66E3-4CC6-9705-0B8DEDDBD930}">
      <dgm:prSet/>
      <dgm:spPr/>
      <dgm:t>
        <a:bodyPr/>
        <a:lstStyle/>
        <a:p>
          <a:endParaRPr lang="en-US"/>
        </a:p>
      </dgm:t>
    </dgm:pt>
    <dgm:pt modelId="{ED53C51B-2E0B-4A02-AE18-1C5996194C88}" type="sibTrans" cxnId="{A7541A7C-66E3-4CC6-9705-0B8DEDDBD930}">
      <dgm:prSet/>
      <dgm:spPr/>
      <dgm:t>
        <a:bodyPr/>
        <a:lstStyle/>
        <a:p>
          <a:endParaRPr lang="en-US"/>
        </a:p>
      </dgm:t>
    </dgm:pt>
    <dgm:pt modelId="{3DFDC1DB-D65C-4ECA-B8E8-6DF683211CD4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2. Dy. Gov. RBI</a:t>
          </a:r>
        </a:p>
      </dgm:t>
    </dgm:pt>
    <dgm:pt modelId="{A30DD9F6-1E24-48A7-ABC2-C1CB9F019520}" type="parTrans" cxnId="{F8DA097B-F6AF-4564-903E-13C48DC7819F}">
      <dgm:prSet/>
      <dgm:spPr/>
      <dgm:t>
        <a:bodyPr/>
        <a:lstStyle/>
        <a:p>
          <a:endParaRPr lang="en-US"/>
        </a:p>
      </dgm:t>
    </dgm:pt>
    <dgm:pt modelId="{E6F45E1A-93D2-480D-8AF1-99846A5ABDB1}" type="sibTrans" cxnId="{F8DA097B-F6AF-4564-903E-13C48DC7819F}">
      <dgm:prSet/>
      <dgm:spPr/>
      <dgm:t>
        <a:bodyPr/>
        <a:lstStyle/>
        <a:p>
          <a:endParaRPr lang="en-US"/>
        </a:p>
      </dgm:t>
    </dgm:pt>
    <dgm:pt modelId="{01803419-7F66-45FF-B0FB-9B6B74DED117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3. secretary public enterprises </a:t>
          </a:r>
        </a:p>
      </dgm:t>
    </dgm:pt>
    <dgm:pt modelId="{A2F317E1-5F12-40A1-83F4-C28435A3EC70}" type="parTrans" cxnId="{2ABBC27A-D0E5-45B6-91F1-9F48D1533565}">
      <dgm:prSet/>
      <dgm:spPr/>
      <dgm:t>
        <a:bodyPr/>
        <a:lstStyle/>
        <a:p>
          <a:endParaRPr lang="en-US"/>
        </a:p>
      </dgm:t>
    </dgm:pt>
    <dgm:pt modelId="{ED007650-44EF-4C8D-A5F6-55E4F01625E9}" type="sibTrans" cxnId="{2ABBC27A-D0E5-45B6-91F1-9F48D1533565}">
      <dgm:prSet/>
      <dgm:spPr/>
      <dgm:t>
        <a:bodyPr/>
        <a:lstStyle/>
        <a:p>
          <a:endParaRPr lang="en-US"/>
        </a:p>
      </dgm:t>
    </dgm:pt>
    <dgm:pt modelId="{ECB57B04-BA69-480B-82BF-8B4903C04A3C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Search Committee</a:t>
          </a:r>
        </a:p>
      </dgm:t>
    </dgm:pt>
    <dgm:pt modelId="{BABB7151-F062-4F0F-80FA-D73814DC09F7}" type="parTrans" cxnId="{3A74DB60-553D-45D6-9779-9CF60D408F8A}">
      <dgm:prSet/>
      <dgm:spPr/>
      <dgm:t>
        <a:bodyPr/>
        <a:lstStyle/>
        <a:p>
          <a:endParaRPr lang="en-US"/>
        </a:p>
      </dgm:t>
    </dgm:pt>
    <dgm:pt modelId="{80CF5975-536E-41BB-AF96-E085A8202FEF}" type="sibTrans" cxnId="{3A74DB60-553D-45D6-9779-9CF60D408F8A}">
      <dgm:prSet/>
      <dgm:spPr/>
      <dgm:t>
        <a:bodyPr/>
        <a:lstStyle/>
        <a:p>
          <a:endParaRPr lang="en-US"/>
        </a:p>
      </dgm:t>
    </dgm:pt>
    <dgm:pt modelId="{1BEE51ED-3B40-49A3-BE29-EAC11779BB41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1. RBI governor</a:t>
          </a:r>
        </a:p>
      </dgm:t>
    </dgm:pt>
    <dgm:pt modelId="{3BE1C6F0-7D04-4CC2-9433-4E017A963AFC}" type="parTrans" cxnId="{501EDCFD-C4D4-4BD0-A9FC-7907DFF26D61}">
      <dgm:prSet/>
      <dgm:spPr/>
      <dgm:t>
        <a:bodyPr/>
        <a:lstStyle/>
        <a:p>
          <a:endParaRPr lang="en-US"/>
        </a:p>
      </dgm:t>
    </dgm:pt>
    <dgm:pt modelId="{0D7A6B8F-4647-430B-A1BD-C16C3C428CC6}" type="sibTrans" cxnId="{501EDCFD-C4D4-4BD0-A9FC-7907DFF26D61}">
      <dgm:prSet/>
      <dgm:spPr/>
      <dgm:t>
        <a:bodyPr/>
        <a:lstStyle/>
        <a:p>
          <a:endParaRPr lang="en-US"/>
        </a:p>
      </dgm:t>
    </dgm:pt>
    <dgm:pt modelId="{06AA5D41-2E9B-410A-8D4E-C936403DAAE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2. secretary, financial services</a:t>
          </a:r>
        </a:p>
      </dgm:t>
    </dgm:pt>
    <dgm:pt modelId="{DAC64CB6-1687-45BD-A8C7-A13962A1D0CA}" type="parTrans" cxnId="{C59FD85A-2517-4110-B822-F0421B6276B0}">
      <dgm:prSet/>
      <dgm:spPr/>
      <dgm:t>
        <a:bodyPr/>
        <a:lstStyle/>
        <a:p>
          <a:endParaRPr lang="en-US"/>
        </a:p>
      </dgm:t>
    </dgm:pt>
    <dgm:pt modelId="{0B53071B-B001-4DA0-8987-CCC183E1EA9A}" type="sibTrans" cxnId="{C59FD85A-2517-4110-B822-F0421B6276B0}">
      <dgm:prSet/>
      <dgm:spPr/>
      <dgm:t>
        <a:bodyPr/>
        <a:lstStyle/>
        <a:p>
          <a:endParaRPr lang="en-US"/>
        </a:p>
      </dgm:t>
    </dgm:pt>
    <dgm:pt modelId="{9AAA31AD-F25F-4893-8C11-7A0225C19A5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3. secretary, Department of Personnel and Training.</a:t>
          </a:r>
        </a:p>
      </dgm:t>
    </dgm:pt>
    <dgm:pt modelId="{16E8A9CB-A3D6-41C4-A005-72B92E7DEDA3}" type="parTrans" cxnId="{813D07C5-B21C-41E7-9D96-759316574DB3}">
      <dgm:prSet/>
      <dgm:spPr/>
      <dgm:t>
        <a:bodyPr/>
        <a:lstStyle/>
        <a:p>
          <a:endParaRPr lang="en-US"/>
        </a:p>
      </dgm:t>
    </dgm:pt>
    <dgm:pt modelId="{83716ABF-9BB8-48D7-BBF5-E6232C83AE35}" type="sibTrans" cxnId="{813D07C5-B21C-41E7-9D96-759316574DB3}">
      <dgm:prSet/>
      <dgm:spPr/>
      <dgm:t>
        <a:bodyPr/>
        <a:lstStyle/>
        <a:p>
          <a:endParaRPr lang="en-US"/>
        </a:p>
      </dgm:t>
    </dgm:pt>
    <dgm:pt modelId="{F1A233E6-8B78-4BA3-A6BC-BFB539CDF66A}" type="pres">
      <dgm:prSet presAssocID="{B757562A-D09E-4F68-8E92-FA3E320D676E}" presName="Name0" presStyleCnt="0">
        <dgm:presLayoutVars>
          <dgm:dir/>
          <dgm:animLvl val="lvl"/>
          <dgm:resizeHandles val="exact"/>
        </dgm:presLayoutVars>
      </dgm:prSet>
      <dgm:spPr/>
    </dgm:pt>
    <dgm:pt modelId="{28F0BABF-AA5B-4DB5-8F1D-C091486B5802}" type="pres">
      <dgm:prSet presAssocID="{3AC5BAD3-8CE3-485B-A144-1D9213988B00}" presName="linNode" presStyleCnt="0"/>
      <dgm:spPr/>
    </dgm:pt>
    <dgm:pt modelId="{AD071510-D27B-44E9-B06D-E175AC85E045}" type="pres">
      <dgm:prSet presAssocID="{3AC5BAD3-8CE3-485B-A144-1D9213988B0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C9961A8-E212-48D8-A4AD-416D6B7EC692}" type="pres">
      <dgm:prSet presAssocID="{3AC5BAD3-8CE3-485B-A144-1D9213988B00}" presName="descendantText" presStyleLbl="alignAccFollowNode1" presStyleIdx="0" presStyleCnt="4">
        <dgm:presLayoutVars>
          <dgm:bulletEnabled val="1"/>
        </dgm:presLayoutVars>
      </dgm:prSet>
      <dgm:spPr/>
    </dgm:pt>
    <dgm:pt modelId="{71F4DC68-5880-48AE-9FE8-A8357D631A71}" type="pres">
      <dgm:prSet presAssocID="{CD47B6AB-77D0-4F53-B263-C247F78DF5EF}" presName="sp" presStyleCnt="0"/>
      <dgm:spPr/>
    </dgm:pt>
    <dgm:pt modelId="{58E775EB-9F4A-4EB1-A79F-429EEF16FC01}" type="pres">
      <dgm:prSet presAssocID="{8E56146E-B6A1-4E60-8E9B-330C3172C2D2}" presName="linNode" presStyleCnt="0"/>
      <dgm:spPr/>
    </dgm:pt>
    <dgm:pt modelId="{9B2B0B85-0764-425B-9879-F4775CB26E5E}" type="pres">
      <dgm:prSet presAssocID="{8E56146E-B6A1-4E60-8E9B-330C3172C2D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3D45A21-6719-4407-A7CD-4CC7223519B6}" type="pres">
      <dgm:prSet presAssocID="{8E56146E-B6A1-4E60-8E9B-330C3172C2D2}" presName="descendantText" presStyleLbl="alignAccFollowNode1" presStyleIdx="1" presStyleCnt="4">
        <dgm:presLayoutVars>
          <dgm:bulletEnabled val="1"/>
        </dgm:presLayoutVars>
      </dgm:prSet>
      <dgm:spPr/>
    </dgm:pt>
    <dgm:pt modelId="{0E96558A-D38E-4FE4-B1BB-0DF95A4B2E56}" type="pres">
      <dgm:prSet presAssocID="{30A29F2A-4C0C-4E29-896B-2E94215D6B98}" presName="sp" presStyleCnt="0"/>
      <dgm:spPr/>
    </dgm:pt>
    <dgm:pt modelId="{B29BC24F-333D-466F-AF13-F345839CDC2A}" type="pres">
      <dgm:prSet presAssocID="{6483A33D-12B7-442A-86DF-09A1C7717200}" presName="linNode" presStyleCnt="0"/>
      <dgm:spPr/>
    </dgm:pt>
    <dgm:pt modelId="{D91F4D75-CB8B-447E-8013-DECA6945489F}" type="pres">
      <dgm:prSet presAssocID="{6483A33D-12B7-442A-86DF-09A1C771720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F1D8AAA-473E-452A-A3EE-DA44AC109120}" type="pres">
      <dgm:prSet presAssocID="{6483A33D-12B7-442A-86DF-09A1C7717200}" presName="descendantText" presStyleLbl="alignAccFollowNode1" presStyleIdx="2" presStyleCnt="4">
        <dgm:presLayoutVars>
          <dgm:bulletEnabled val="1"/>
        </dgm:presLayoutVars>
      </dgm:prSet>
      <dgm:spPr/>
    </dgm:pt>
    <dgm:pt modelId="{266636AF-2E7B-44EE-BC3C-5A96B69617F4}" type="pres">
      <dgm:prSet presAssocID="{7E2EBACA-1F6D-4203-8680-CCF8BC08BE54}" presName="sp" presStyleCnt="0"/>
      <dgm:spPr/>
    </dgm:pt>
    <dgm:pt modelId="{797F2BD0-B0CB-4EA3-9C4C-239C94F30083}" type="pres">
      <dgm:prSet presAssocID="{ECB57B04-BA69-480B-82BF-8B4903C04A3C}" presName="linNode" presStyleCnt="0"/>
      <dgm:spPr/>
    </dgm:pt>
    <dgm:pt modelId="{C5D5AC6E-3B1E-4B06-9F3C-D7DCA1E86270}" type="pres">
      <dgm:prSet presAssocID="{ECB57B04-BA69-480B-82BF-8B4903C04A3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DA40625-75C2-4419-9E7D-1F56F1929A58}" type="pres">
      <dgm:prSet presAssocID="{ECB57B04-BA69-480B-82BF-8B4903C04A3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4B39B57-EB50-4FDC-8D2D-D513B2D5B304}" type="presOf" srcId="{1BEE51ED-3B40-49A3-BE29-EAC11779BB41}" destId="{BDA40625-75C2-4419-9E7D-1F56F1929A58}" srcOrd="0" destOrd="0" presId="urn:microsoft.com/office/officeart/2005/8/layout/vList5"/>
    <dgm:cxn modelId="{4D9A65FE-D96E-4A87-90C1-59482CC7D4E4}" type="presOf" srcId="{8E56146E-B6A1-4E60-8E9B-330C3172C2D2}" destId="{9B2B0B85-0764-425B-9879-F4775CB26E5E}" srcOrd="0" destOrd="0" presId="urn:microsoft.com/office/officeart/2005/8/layout/vList5"/>
    <dgm:cxn modelId="{14A8A6E5-8D6B-4363-AB4F-AD3FF3FFB972}" type="presOf" srcId="{B757562A-D09E-4F68-8E92-FA3E320D676E}" destId="{F1A233E6-8B78-4BA3-A6BC-BFB539CDF66A}" srcOrd="0" destOrd="0" presId="urn:microsoft.com/office/officeart/2005/8/layout/vList5"/>
    <dgm:cxn modelId="{7127D177-B958-4940-9CC9-CA92A05F3C07}" srcId="{8E56146E-B6A1-4E60-8E9B-330C3172C2D2}" destId="{CB6D53C5-8A71-4450-AF53-06F48FDEA526}" srcOrd="0" destOrd="0" parTransId="{577BDBF5-2E1F-41FF-8A30-68CA8290F45F}" sibTransId="{4350E1A9-E5CE-45DD-86AF-0772A6B13C5C}"/>
    <dgm:cxn modelId="{3A74DB60-553D-45D6-9779-9CF60D408F8A}" srcId="{B757562A-D09E-4F68-8E92-FA3E320D676E}" destId="{ECB57B04-BA69-480B-82BF-8B4903C04A3C}" srcOrd="3" destOrd="0" parTransId="{BABB7151-F062-4F0F-80FA-D73814DC09F7}" sibTransId="{80CF5975-536E-41BB-AF96-E085A8202FEF}"/>
    <dgm:cxn modelId="{52D753D3-8DBA-4A84-B2A0-11CAA19B4F46}" srcId="{B757562A-D09E-4F68-8E92-FA3E320D676E}" destId="{6483A33D-12B7-442A-86DF-09A1C7717200}" srcOrd="2" destOrd="0" parTransId="{CADC2629-A681-43F2-AAE6-75E32719D28C}" sibTransId="{7E2EBACA-1F6D-4203-8680-CCF8BC08BE54}"/>
    <dgm:cxn modelId="{02968D8C-0CE6-4BFF-A9ED-F09D29C1B65E}" type="presOf" srcId="{3AC5BAD3-8CE3-485B-A144-1D9213988B00}" destId="{AD071510-D27B-44E9-B06D-E175AC85E045}" srcOrd="0" destOrd="0" presId="urn:microsoft.com/office/officeart/2005/8/layout/vList5"/>
    <dgm:cxn modelId="{56DE8935-FB87-43AB-B30D-AF90BDDCE138}" srcId="{B757562A-D09E-4F68-8E92-FA3E320D676E}" destId="{8E56146E-B6A1-4E60-8E9B-330C3172C2D2}" srcOrd="1" destOrd="0" parTransId="{370E3500-6E9D-494E-8554-FDDE02C463D7}" sibTransId="{30A29F2A-4C0C-4E29-896B-2E94215D6B98}"/>
    <dgm:cxn modelId="{2ABBC27A-D0E5-45B6-91F1-9F48D1533565}" srcId="{6483A33D-12B7-442A-86DF-09A1C7717200}" destId="{01803419-7F66-45FF-B0FB-9B6B74DED117}" srcOrd="2" destOrd="0" parTransId="{A2F317E1-5F12-40A1-83F4-C28435A3EC70}" sibTransId="{ED007650-44EF-4C8D-A5F6-55E4F01625E9}"/>
    <dgm:cxn modelId="{501EDCFD-C4D4-4BD0-A9FC-7907DFF26D61}" srcId="{ECB57B04-BA69-480B-82BF-8B4903C04A3C}" destId="{1BEE51ED-3B40-49A3-BE29-EAC11779BB41}" srcOrd="0" destOrd="0" parTransId="{3BE1C6F0-7D04-4CC2-9433-4E017A963AFC}" sibTransId="{0D7A6B8F-4647-430B-A1BD-C16C3C428CC6}"/>
    <dgm:cxn modelId="{14D3B4E1-FFA4-411B-B82A-F0F6EF387719}" type="presOf" srcId="{06AA5D41-2E9B-410A-8D4E-C936403DAAE6}" destId="{BDA40625-75C2-4419-9E7D-1F56F1929A58}" srcOrd="0" destOrd="1" presId="urn:microsoft.com/office/officeart/2005/8/layout/vList5"/>
    <dgm:cxn modelId="{A7541A7C-66E3-4CC6-9705-0B8DEDDBD930}" srcId="{6483A33D-12B7-442A-86DF-09A1C7717200}" destId="{0A7BEB0D-21C9-42AC-A252-9D5F6E441445}" srcOrd="0" destOrd="0" parTransId="{97CD2435-DE19-4F02-8DEC-06A8B535C575}" sibTransId="{ED53C51B-2E0B-4A02-AE18-1C5996194C88}"/>
    <dgm:cxn modelId="{C599C72D-03AC-4F89-A563-5CAD77BB53C7}" type="presOf" srcId="{6483A33D-12B7-442A-86DF-09A1C7717200}" destId="{D91F4D75-CB8B-447E-8013-DECA6945489F}" srcOrd="0" destOrd="0" presId="urn:microsoft.com/office/officeart/2005/8/layout/vList5"/>
    <dgm:cxn modelId="{67E1DBE9-EF98-4816-A147-112491F7E6CC}" type="presOf" srcId="{0A7BEB0D-21C9-42AC-A252-9D5F6E441445}" destId="{7F1D8AAA-473E-452A-A3EE-DA44AC109120}" srcOrd="0" destOrd="0" presId="urn:microsoft.com/office/officeart/2005/8/layout/vList5"/>
    <dgm:cxn modelId="{09405F8D-7196-4B19-B099-6288EA0FE699}" srcId="{B757562A-D09E-4F68-8E92-FA3E320D676E}" destId="{3AC5BAD3-8CE3-485B-A144-1D9213988B00}" srcOrd="0" destOrd="0" parTransId="{E5CA4878-5219-47C3-929F-E29439A4C36C}" sibTransId="{CD47B6AB-77D0-4F53-B263-C247F78DF5EF}"/>
    <dgm:cxn modelId="{9A8F80E6-2D47-41B7-9CCD-5EC84658A807}" type="presOf" srcId="{447B3598-505B-48F2-847E-FF6E5DC5E15B}" destId="{BC9961A8-E212-48D8-A4AD-416D6B7EC692}" srcOrd="0" destOrd="0" presId="urn:microsoft.com/office/officeart/2005/8/layout/vList5"/>
    <dgm:cxn modelId="{BAE2510A-15E0-41E9-A4BB-5FAD22F0408C}" type="presOf" srcId="{ECB57B04-BA69-480B-82BF-8B4903C04A3C}" destId="{C5D5AC6E-3B1E-4B06-9F3C-D7DCA1E86270}" srcOrd="0" destOrd="0" presId="urn:microsoft.com/office/officeart/2005/8/layout/vList5"/>
    <dgm:cxn modelId="{C59FD85A-2517-4110-B822-F0421B6276B0}" srcId="{ECB57B04-BA69-480B-82BF-8B4903C04A3C}" destId="{06AA5D41-2E9B-410A-8D4E-C936403DAAE6}" srcOrd="1" destOrd="0" parTransId="{DAC64CB6-1687-45BD-A8C7-A13962A1D0CA}" sibTransId="{0B53071B-B001-4DA0-8987-CCC183E1EA9A}"/>
    <dgm:cxn modelId="{2F84F065-5937-4DC1-9781-1C5CDCD6CA8C}" type="presOf" srcId="{01803419-7F66-45FF-B0FB-9B6B74DED117}" destId="{7F1D8AAA-473E-452A-A3EE-DA44AC109120}" srcOrd="0" destOrd="2" presId="urn:microsoft.com/office/officeart/2005/8/layout/vList5"/>
    <dgm:cxn modelId="{4045B0D8-3F0B-4C1D-9AA8-0939CBD23208}" srcId="{8E56146E-B6A1-4E60-8E9B-330C3172C2D2}" destId="{4D1337C4-C192-4E4A-AA93-9D1C1A4717EB}" srcOrd="1" destOrd="0" parTransId="{8C076F00-7C15-4375-8A18-B2E81881E2B5}" sibTransId="{D01616A3-74E8-4142-AC20-527C79C7A8B5}"/>
    <dgm:cxn modelId="{6E7DBB21-B445-427A-93D5-436212F66E95}" type="presOf" srcId="{3DFDC1DB-D65C-4ECA-B8E8-6DF683211CD4}" destId="{7F1D8AAA-473E-452A-A3EE-DA44AC109120}" srcOrd="0" destOrd="1" presId="urn:microsoft.com/office/officeart/2005/8/layout/vList5"/>
    <dgm:cxn modelId="{BF7A25EB-0A45-4436-B634-74FE3CF95D31}" type="presOf" srcId="{4D1337C4-C192-4E4A-AA93-9D1C1A4717EB}" destId="{23D45A21-6719-4407-A7CD-4CC7223519B6}" srcOrd="0" destOrd="1" presId="urn:microsoft.com/office/officeart/2005/8/layout/vList5"/>
    <dgm:cxn modelId="{3F22CE5D-56D6-4CE4-8408-00D668A3B865}" srcId="{8E56146E-B6A1-4E60-8E9B-330C3172C2D2}" destId="{1965991B-070B-4AE6-8097-7D4D88E64FB8}" srcOrd="2" destOrd="0" parTransId="{BC580A17-FDC7-44A0-84DC-27833FA02E81}" sibTransId="{11D42A90-B3C1-4E10-90D6-0686F3025E43}"/>
    <dgm:cxn modelId="{813D07C5-B21C-41E7-9D96-759316574DB3}" srcId="{ECB57B04-BA69-480B-82BF-8B4903C04A3C}" destId="{9AAA31AD-F25F-4893-8C11-7A0225C19A52}" srcOrd="2" destOrd="0" parTransId="{16E8A9CB-A3D6-41C4-A005-72B92E7DEDA3}" sibTransId="{83716ABF-9BB8-48D7-BBF5-E6232C83AE35}"/>
    <dgm:cxn modelId="{C8D94649-3213-4A5D-ABB8-E0DC561B0827}" type="presOf" srcId="{CB6D53C5-8A71-4450-AF53-06F48FDEA526}" destId="{23D45A21-6719-4407-A7CD-4CC7223519B6}" srcOrd="0" destOrd="0" presId="urn:microsoft.com/office/officeart/2005/8/layout/vList5"/>
    <dgm:cxn modelId="{BCAB3EBA-5471-4400-A8C7-E43A85C4783B}" srcId="{3AC5BAD3-8CE3-485B-A144-1D9213988B00}" destId="{447B3598-505B-48F2-847E-FF6E5DC5E15B}" srcOrd="0" destOrd="0" parTransId="{9C577996-E6AF-4177-8D15-8FB8863CF097}" sibTransId="{32E936E0-CEF2-4F82-AB60-9EF436EA5738}"/>
    <dgm:cxn modelId="{236C2C54-DF46-4C81-802F-644F7BCACFE8}" type="presOf" srcId="{9AAA31AD-F25F-4893-8C11-7A0225C19A52}" destId="{BDA40625-75C2-4419-9E7D-1F56F1929A58}" srcOrd="0" destOrd="2" presId="urn:microsoft.com/office/officeart/2005/8/layout/vList5"/>
    <dgm:cxn modelId="{F8DA097B-F6AF-4564-903E-13C48DC7819F}" srcId="{6483A33D-12B7-442A-86DF-09A1C7717200}" destId="{3DFDC1DB-D65C-4ECA-B8E8-6DF683211CD4}" srcOrd="1" destOrd="0" parTransId="{A30DD9F6-1E24-48A7-ABC2-C1CB9F019520}" sibTransId="{E6F45E1A-93D2-480D-8AF1-99846A5ABDB1}"/>
    <dgm:cxn modelId="{D9B86CFB-E6AD-476E-85A2-860D66609EBD}" type="presOf" srcId="{1965991B-070B-4AE6-8097-7D4D88E64FB8}" destId="{23D45A21-6719-4407-A7CD-4CC7223519B6}" srcOrd="0" destOrd="2" presId="urn:microsoft.com/office/officeart/2005/8/layout/vList5"/>
    <dgm:cxn modelId="{9ADD6F8C-3DAB-4E6F-B11B-AED96F1525D4}" type="presParOf" srcId="{F1A233E6-8B78-4BA3-A6BC-BFB539CDF66A}" destId="{28F0BABF-AA5B-4DB5-8F1D-C091486B5802}" srcOrd="0" destOrd="0" presId="urn:microsoft.com/office/officeart/2005/8/layout/vList5"/>
    <dgm:cxn modelId="{7D427FBC-88EF-47F6-82D2-BE539D36FBFE}" type="presParOf" srcId="{28F0BABF-AA5B-4DB5-8F1D-C091486B5802}" destId="{AD071510-D27B-44E9-B06D-E175AC85E045}" srcOrd="0" destOrd="0" presId="urn:microsoft.com/office/officeart/2005/8/layout/vList5"/>
    <dgm:cxn modelId="{F4D5268E-5055-4F07-80EF-64B307BBF816}" type="presParOf" srcId="{28F0BABF-AA5B-4DB5-8F1D-C091486B5802}" destId="{BC9961A8-E212-48D8-A4AD-416D6B7EC692}" srcOrd="1" destOrd="0" presId="urn:microsoft.com/office/officeart/2005/8/layout/vList5"/>
    <dgm:cxn modelId="{2DFD0B58-53EC-419C-891A-4D935A28A4DF}" type="presParOf" srcId="{F1A233E6-8B78-4BA3-A6BC-BFB539CDF66A}" destId="{71F4DC68-5880-48AE-9FE8-A8357D631A71}" srcOrd="1" destOrd="0" presId="urn:microsoft.com/office/officeart/2005/8/layout/vList5"/>
    <dgm:cxn modelId="{B5D47469-7EAA-4EB3-BA6F-BAF19180CD92}" type="presParOf" srcId="{F1A233E6-8B78-4BA3-A6BC-BFB539CDF66A}" destId="{58E775EB-9F4A-4EB1-A79F-429EEF16FC01}" srcOrd="2" destOrd="0" presId="urn:microsoft.com/office/officeart/2005/8/layout/vList5"/>
    <dgm:cxn modelId="{A893EAC1-7EFD-4838-ACBC-4812A5B26853}" type="presParOf" srcId="{58E775EB-9F4A-4EB1-A79F-429EEF16FC01}" destId="{9B2B0B85-0764-425B-9879-F4775CB26E5E}" srcOrd="0" destOrd="0" presId="urn:microsoft.com/office/officeart/2005/8/layout/vList5"/>
    <dgm:cxn modelId="{455E9279-FD61-4ED9-AE7E-39CD5533F32F}" type="presParOf" srcId="{58E775EB-9F4A-4EB1-A79F-429EEF16FC01}" destId="{23D45A21-6719-4407-A7CD-4CC7223519B6}" srcOrd="1" destOrd="0" presId="urn:microsoft.com/office/officeart/2005/8/layout/vList5"/>
    <dgm:cxn modelId="{AB5A00CE-0F1E-4F33-8B1B-B6566F4A609E}" type="presParOf" srcId="{F1A233E6-8B78-4BA3-A6BC-BFB539CDF66A}" destId="{0E96558A-D38E-4FE4-B1BB-0DF95A4B2E56}" srcOrd="3" destOrd="0" presId="urn:microsoft.com/office/officeart/2005/8/layout/vList5"/>
    <dgm:cxn modelId="{7E153FCE-A038-4971-B6AF-BE549EE6D5AC}" type="presParOf" srcId="{F1A233E6-8B78-4BA3-A6BC-BFB539CDF66A}" destId="{B29BC24F-333D-466F-AF13-F345839CDC2A}" srcOrd="4" destOrd="0" presId="urn:microsoft.com/office/officeart/2005/8/layout/vList5"/>
    <dgm:cxn modelId="{2F4B8D86-FA3C-47AC-BDE4-77EDC7DE89A4}" type="presParOf" srcId="{B29BC24F-333D-466F-AF13-F345839CDC2A}" destId="{D91F4D75-CB8B-447E-8013-DECA6945489F}" srcOrd="0" destOrd="0" presId="urn:microsoft.com/office/officeart/2005/8/layout/vList5"/>
    <dgm:cxn modelId="{514E2A3A-132F-415E-86DD-2A191BA3FE96}" type="presParOf" srcId="{B29BC24F-333D-466F-AF13-F345839CDC2A}" destId="{7F1D8AAA-473E-452A-A3EE-DA44AC109120}" srcOrd="1" destOrd="0" presId="urn:microsoft.com/office/officeart/2005/8/layout/vList5"/>
    <dgm:cxn modelId="{E5246162-D21A-4282-B08D-EE099A5A84F7}" type="presParOf" srcId="{F1A233E6-8B78-4BA3-A6BC-BFB539CDF66A}" destId="{266636AF-2E7B-44EE-BC3C-5A96B69617F4}" srcOrd="5" destOrd="0" presId="urn:microsoft.com/office/officeart/2005/8/layout/vList5"/>
    <dgm:cxn modelId="{DF7E19B8-99EF-439A-BEE9-2EED97BFC360}" type="presParOf" srcId="{F1A233E6-8B78-4BA3-A6BC-BFB539CDF66A}" destId="{797F2BD0-B0CB-4EA3-9C4C-239C94F30083}" srcOrd="6" destOrd="0" presId="urn:microsoft.com/office/officeart/2005/8/layout/vList5"/>
    <dgm:cxn modelId="{AFA12B29-B3B8-4A5F-A2A3-FAA280226CB0}" type="presParOf" srcId="{797F2BD0-B0CB-4EA3-9C4C-239C94F30083}" destId="{C5D5AC6E-3B1E-4B06-9F3C-D7DCA1E86270}" srcOrd="0" destOrd="0" presId="urn:microsoft.com/office/officeart/2005/8/layout/vList5"/>
    <dgm:cxn modelId="{BCBB926B-862A-4605-B74B-1A344448E3B6}" type="presParOf" srcId="{797F2BD0-B0CB-4EA3-9C4C-239C94F30083}" destId="{BDA40625-75C2-4419-9E7D-1F56F1929A5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77C96EEB-E5AB-49EC-9D9B-97D582D68C8A}" type="doc">
      <dgm:prSet loTypeId="urn:diagrams.loki3.com/Bracke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ACA8C1A-2CA5-4596-AAF4-CACD7FC2B7C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Accountability</a:t>
          </a:r>
        </a:p>
      </dgm:t>
    </dgm:pt>
    <dgm:pt modelId="{80398758-33AF-4331-8EF0-186449C7AE28}" type="parTrans" cxnId="{FBCD3E85-B61E-4AF6-9373-7EC1970B1302}">
      <dgm:prSet/>
      <dgm:spPr/>
      <dgm:t>
        <a:bodyPr/>
        <a:lstStyle/>
        <a:p>
          <a:endParaRPr lang="en-US"/>
        </a:p>
      </dgm:t>
    </dgm:pt>
    <dgm:pt modelId="{043CE6F1-4DF6-4AEC-9C07-520EB6577723}" type="sibTrans" cxnId="{FBCD3E85-B61E-4AF6-9373-7EC1970B1302}">
      <dgm:prSet/>
      <dgm:spPr/>
      <dgm:t>
        <a:bodyPr/>
        <a:lstStyle/>
        <a:p>
          <a:endParaRPr lang="en-US"/>
        </a:p>
      </dgm:t>
    </dgm:pt>
    <dgm:pt modelId="{954783D2-7C19-412C-9D5A-1F6F13F2C24E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Help create a holding company (BIC, PJ Nayak)</a:t>
          </a:r>
        </a:p>
      </dgm:t>
    </dgm:pt>
    <dgm:pt modelId="{873FC943-40C8-44C9-8AFE-251AD068B237}" type="parTrans" cxnId="{A6338E38-5785-43EA-BD80-3F0CFBCC1DDB}">
      <dgm:prSet/>
      <dgm:spPr/>
      <dgm:t>
        <a:bodyPr/>
        <a:lstStyle/>
        <a:p>
          <a:endParaRPr lang="en-US"/>
        </a:p>
      </dgm:t>
    </dgm:pt>
    <dgm:pt modelId="{60D69B4A-EE3F-46C7-9B8F-6C37C05339DD}" type="sibTrans" cxnId="{A6338E38-5785-43EA-BD80-3F0CFBCC1DDB}">
      <dgm:prSet/>
      <dgm:spPr/>
      <dgm:t>
        <a:bodyPr/>
        <a:lstStyle/>
        <a:p>
          <a:endParaRPr lang="en-US"/>
        </a:p>
      </dgm:t>
    </dgm:pt>
    <dgm:pt modelId="{ADBC8BC7-5C35-425B-8021-BF6641EB750F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Help in Bank Consolidation/M&amp;A: from present 22 PSB + 5 SBI Associate Banks=27 PSB=&gt; 10</a:t>
          </a:r>
        </a:p>
      </dgm:t>
    </dgm:pt>
    <dgm:pt modelId="{72B5B061-063A-4AC7-81E6-3B9C7B526485}" type="parTrans" cxnId="{9274EC73-84FF-4FD9-B6F8-4249192945F6}">
      <dgm:prSet/>
      <dgm:spPr/>
      <dgm:t>
        <a:bodyPr/>
        <a:lstStyle/>
        <a:p>
          <a:endParaRPr lang="en-US"/>
        </a:p>
      </dgm:t>
    </dgm:pt>
    <dgm:pt modelId="{CD66F1B2-F55F-49A2-8651-977612DC2CB0}" type="sibTrans" cxnId="{9274EC73-84FF-4FD9-B6F8-4249192945F6}">
      <dgm:prSet/>
      <dgm:spPr/>
      <dgm:t>
        <a:bodyPr/>
        <a:lstStyle/>
        <a:p>
          <a:endParaRPr lang="en-US"/>
        </a:p>
      </dgm:t>
    </dgm:pt>
    <dgm:pt modelId="{5C8151F5-C092-4353-B82E-7E262FE78732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Raise capital and help recover from NPA</a:t>
          </a:r>
        </a:p>
      </dgm:t>
    </dgm:pt>
    <dgm:pt modelId="{32D9B66D-9010-4F24-875A-AE402C751333}" type="parTrans" cxnId="{2D8DDB9F-6248-41FB-AAE6-74900C98B078}">
      <dgm:prSet/>
      <dgm:spPr/>
      <dgm:t>
        <a:bodyPr/>
        <a:lstStyle/>
        <a:p>
          <a:endParaRPr lang="en-US"/>
        </a:p>
      </dgm:t>
    </dgm:pt>
    <dgm:pt modelId="{B2D7E712-9B60-4758-8B01-7FB51B1DDB0D}" type="sibTrans" cxnId="{2D8DDB9F-6248-41FB-AAE6-74900C98B078}">
      <dgm:prSet/>
      <dgm:spPr/>
      <dgm:t>
        <a:bodyPr/>
        <a:lstStyle/>
        <a:p>
          <a:endParaRPr lang="en-US"/>
        </a:p>
      </dgm:t>
    </dgm:pt>
    <dgm:pt modelId="{DDA6B877-1D1A-4E57-8BF2-1F6078F89CC5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Org. Reform</a:t>
          </a:r>
        </a:p>
      </dgm:t>
    </dgm:pt>
    <dgm:pt modelId="{ED9DBBBE-F1A3-4EC4-93DA-C16825801692}" type="parTrans" cxnId="{8E558F45-78F0-4DF3-8A1A-58348971DB03}">
      <dgm:prSet/>
      <dgm:spPr/>
      <dgm:t>
        <a:bodyPr/>
        <a:lstStyle/>
        <a:p>
          <a:endParaRPr lang="en-US"/>
        </a:p>
      </dgm:t>
    </dgm:pt>
    <dgm:pt modelId="{9C00E319-7936-4745-8482-EABAEEFE832E}" type="sibTrans" cxnId="{8E558F45-78F0-4DF3-8A1A-58348971DB03}">
      <dgm:prSet/>
      <dgm:spPr/>
      <dgm:t>
        <a:bodyPr/>
        <a:lstStyle/>
        <a:p>
          <a:endParaRPr lang="en-US"/>
        </a:p>
      </dgm:t>
    </dgm:pt>
    <dgm:pt modelId="{8FA0184F-3F01-4329-8E85-D5A0CF386B86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Financial Reform</a:t>
          </a:r>
        </a:p>
      </dgm:t>
    </dgm:pt>
    <dgm:pt modelId="{7C697679-CF2B-4BF6-8DC2-18263775637B}" type="parTrans" cxnId="{B6E6A31A-A998-4AC6-8097-0087E13F0D2A}">
      <dgm:prSet/>
      <dgm:spPr/>
      <dgm:t>
        <a:bodyPr/>
        <a:lstStyle/>
        <a:p>
          <a:endParaRPr lang="en-US"/>
        </a:p>
      </dgm:t>
    </dgm:pt>
    <dgm:pt modelId="{CC420052-8069-4C1A-A4E9-B5505620F5F1}" type="sibTrans" cxnId="{B6E6A31A-A998-4AC6-8097-0087E13F0D2A}">
      <dgm:prSet/>
      <dgm:spPr/>
      <dgm:t>
        <a:bodyPr/>
        <a:lstStyle/>
        <a:p>
          <a:endParaRPr lang="en-US"/>
        </a:p>
      </dgm:t>
    </dgm:pt>
    <dgm:pt modelId="{944088FF-EA3A-4DF8-BEC0-49E8A8E60211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To improve governance at PSB</a:t>
          </a:r>
        </a:p>
      </dgm:t>
    </dgm:pt>
    <dgm:pt modelId="{274EE0CB-464B-4067-912A-F41140CF1A34}" type="parTrans" cxnId="{689F3ECA-A25F-4793-8CAD-F9462E54D9AB}">
      <dgm:prSet/>
      <dgm:spPr/>
      <dgm:t>
        <a:bodyPr/>
        <a:lstStyle/>
        <a:p>
          <a:endParaRPr lang="en-US"/>
        </a:p>
      </dgm:t>
    </dgm:pt>
    <dgm:pt modelId="{B7A53DDD-655A-4A6B-89E0-F037462C79D9}" type="sibTrans" cxnId="{689F3ECA-A25F-4793-8CAD-F9462E54D9AB}">
      <dgm:prSet/>
      <dgm:spPr/>
      <dgm:t>
        <a:bodyPr/>
        <a:lstStyle/>
        <a:p>
          <a:endParaRPr lang="en-US"/>
        </a:p>
      </dgm:t>
    </dgm:pt>
    <dgm:pt modelId="{AFF1324D-6133-4DF4-A38B-7912F7C27D36}">
      <dgm:prSet phldrT="[Text]"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Link between the government and banks</a:t>
          </a:r>
        </a:p>
      </dgm:t>
    </dgm:pt>
    <dgm:pt modelId="{F7541288-D8B0-4EC7-A281-C677BD325A7B}" type="parTrans" cxnId="{06E281A3-571F-478A-9E71-867E377AA93A}">
      <dgm:prSet/>
      <dgm:spPr/>
      <dgm:t>
        <a:bodyPr/>
        <a:lstStyle/>
        <a:p>
          <a:endParaRPr lang="en-US"/>
        </a:p>
      </dgm:t>
    </dgm:pt>
    <dgm:pt modelId="{225C686E-0D5B-4964-B94F-79DD32586C11}" type="sibTrans" cxnId="{06E281A3-571F-478A-9E71-867E377AA93A}">
      <dgm:prSet/>
      <dgm:spPr/>
      <dgm:t>
        <a:bodyPr/>
        <a:lstStyle/>
        <a:p>
          <a:endParaRPr lang="en-US"/>
        </a:p>
      </dgm:t>
    </dgm:pt>
    <dgm:pt modelId="{C9AE22E2-9216-4BA5-A8B8-4330E5034158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Search and select:</a:t>
          </a:r>
        </a:p>
      </dgm:t>
    </dgm:pt>
    <dgm:pt modelId="{6464DBE7-C5C3-4FD1-88F5-3C162B589C00}" type="parTrans" cxnId="{1B1931B9-44CA-4E6D-B559-B39017B76125}">
      <dgm:prSet/>
      <dgm:spPr/>
      <dgm:t>
        <a:bodyPr/>
        <a:lstStyle/>
        <a:p>
          <a:endParaRPr lang="en-US"/>
        </a:p>
      </dgm:t>
    </dgm:pt>
    <dgm:pt modelId="{C79C56AF-E3AF-4578-B316-549B85FED90F}" type="sibTrans" cxnId="{1B1931B9-44CA-4E6D-B559-B39017B76125}">
      <dgm:prSet/>
      <dgm:spPr/>
      <dgm:t>
        <a:bodyPr/>
        <a:lstStyle/>
        <a:p>
          <a:endParaRPr lang="en-US"/>
        </a:p>
      </dgm:t>
    </dgm:pt>
    <dgm:pt modelId="{855ADB33-94EF-43AE-95F0-579D46C8E709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Heads of PSB (MD &amp; CEO)</a:t>
          </a:r>
        </a:p>
      </dgm:t>
    </dgm:pt>
    <dgm:pt modelId="{E2317CEE-7710-4C92-B778-6FD284CD8B24}" type="parTrans" cxnId="{90BFF278-4146-464E-900D-029F710FAEDD}">
      <dgm:prSet/>
      <dgm:spPr/>
      <dgm:t>
        <a:bodyPr/>
        <a:lstStyle/>
        <a:p>
          <a:endParaRPr lang="en-US"/>
        </a:p>
      </dgm:t>
    </dgm:pt>
    <dgm:pt modelId="{A6129180-3AA7-4EB2-8906-2E7446048AE8}" type="sibTrans" cxnId="{90BFF278-4146-464E-900D-029F710FAEDD}">
      <dgm:prSet/>
      <dgm:spPr/>
      <dgm:t>
        <a:bodyPr/>
        <a:lstStyle/>
        <a:p>
          <a:endParaRPr lang="en-US"/>
        </a:p>
      </dgm:t>
    </dgm:pt>
    <dgm:pt modelId="{3546CA1F-B97B-4104-84F2-4A8570A1047E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Non-Executive Chairman</a:t>
          </a:r>
        </a:p>
      </dgm:t>
    </dgm:pt>
    <dgm:pt modelId="{9432BE7A-0547-4298-9C11-D6BB6A6E6A5F}" type="parTrans" cxnId="{282282D5-751D-49CB-9E55-A54729405E69}">
      <dgm:prSet/>
      <dgm:spPr/>
      <dgm:t>
        <a:bodyPr/>
        <a:lstStyle/>
        <a:p>
          <a:endParaRPr lang="en-US"/>
        </a:p>
      </dgm:t>
    </dgm:pt>
    <dgm:pt modelId="{BFFC4CA7-2400-4829-8272-48533AFA4F3D}" type="sibTrans" cxnId="{282282D5-751D-49CB-9E55-A54729405E69}">
      <dgm:prSet/>
      <dgm:spPr/>
      <dgm:t>
        <a:bodyPr/>
        <a:lstStyle/>
        <a:p>
          <a:endParaRPr lang="en-US"/>
        </a:p>
      </dgm:t>
    </dgm:pt>
    <dgm:pt modelId="{B938212B-9692-49E8-8C9F-A7A8709AA2D0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Whole time directors</a:t>
          </a:r>
        </a:p>
      </dgm:t>
    </dgm:pt>
    <dgm:pt modelId="{793B4412-9BFD-44A7-99C7-F3C7CF7ADF7E}" type="parTrans" cxnId="{C0164E10-1048-48AD-8427-4D3ED9DC5F64}">
      <dgm:prSet/>
      <dgm:spPr/>
      <dgm:t>
        <a:bodyPr/>
        <a:lstStyle/>
        <a:p>
          <a:endParaRPr lang="en-US"/>
        </a:p>
      </dgm:t>
    </dgm:pt>
    <dgm:pt modelId="{3BD95C11-5740-411B-9B7C-EA93449FF718}" type="sibTrans" cxnId="{C0164E10-1048-48AD-8427-4D3ED9DC5F64}">
      <dgm:prSet/>
      <dgm:spPr/>
      <dgm:t>
        <a:bodyPr/>
        <a:lstStyle/>
        <a:p>
          <a:endParaRPr lang="en-US"/>
        </a:p>
      </dgm:t>
    </dgm:pt>
    <dgm:pt modelId="{09437949-4481-4035-B63A-4B1E6E214978}" type="pres">
      <dgm:prSet presAssocID="{77C96EEB-E5AB-49EC-9D9B-97D582D68C8A}" presName="Name0" presStyleCnt="0">
        <dgm:presLayoutVars>
          <dgm:dir/>
          <dgm:animLvl val="lvl"/>
          <dgm:resizeHandles val="exact"/>
        </dgm:presLayoutVars>
      </dgm:prSet>
      <dgm:spPr/>
    </dgm:pt>
    <dgm:pt modelId="{785E4C83-75E8-45CF-9CB2-25A5C1049E07}" type="pres">
      <dgm:prSet presAssocID="{C9AE22E2-9216-4BA5-A8B8-4330E5034158}" presName="linNode" presStyleCnt="0"/>
      <dgm:spPr/>
    </dgm:pt>
    <dgm:pt modelId="{989E60D5-47C8-4185-97D9-A2920D4B5106}" type="pres">
      <dgm:prSet presAssocID="{C9AE22E2-9216-4BA5-A8B8-4330E5034158}" presName="parTx" presStyleLbl="revTx" presStyleIdx="0" presStyleCnt="4">
        <dgm:presLayoutVars>
          <dgm:chMax val="1"/>
          <dgm:bulletEnabled val="1"/>
        </dgm:presLayoutVars>
      </dgm:prSet>
      <dgm:spPr/>
    </dgm:pt>
    <dgm:pt modelId="{0483FFC1-5431-4355-8F5E-C7C682559621}" type="pres">
      <dgm:prSet presAssocID="{C9AE22E2-9216-4BA5-A8B8-4330E5034158}" presName="bracket" presStyleLbl="parChTrans1D1" presStyleIdx="0" presStyleCnt="4"/>
      <dgm:spPr/>
    </dgm:pt>
    <dgm:pt modelId="{90DE5AE5-3DD5-48A5-AB7E-345AE7B2498E}" type="pres">
      <dgm:prSet presAssocID="{C9AE22E2-9216-4BA5-A8B8-4330E5034158}" presName="spH" presStyleCnt="0"/>
      <dgm:spPr/>
    </dgm:pt>
    <dgm:pt modelId="{0BA34B47-D1F7-4EBC-9BED-4E346CC2A2EF}" type="pres">
      <dgm:prSet presAssocID="{C9AE22E2-9216-4BA5-A8B8-4330E5034158}" presName="desTx" presStyleLbl="node1" presStyleIdx="0" presStyleCnt="4">
        <dgm:presLayoutVars>
          <dgm:bulletEnabled val="1"/>
        </dgm:presLayoutVars>
      </dgm:prSet>
      <dgm:spPr/>
    </dgm:pt>
    <dgm:pt modelId="{4DEB9EA2-1E37-4040-9E9C-40585FADC06F}" type="pres">
      <dgm:prSet presAssocID="{C79C56AF-E3AF-4578-B316-549B85FED90F}" presName="spV" presStyleCnt="0"/>
      <dgm:spPr/>
    </dgm:pt>
    <dgm:pt modelId="{0BC2B1C2-C8B1-4114-B2BA-4F6023706D18}" type="pres">
      <dgm:prSet presAssocID="{DDA6B877-1D1A-4E57-8BF2-1F6078F89CC5}" presName="linNode" presStyleCnt="0"/>
      <dgm:spPr/>
    </dgm:pt>
    <dgm:pt modelId="{5A5CAE37-CDA5-44D7-9D20-B177066D52C8}" type="pres">
      <dgm:prSet presAssocID="{DDA6B877-1D1A-4E57-8BF2-1F6078F89CC5}" presName="parTx" presStyleLbl="revTx" presStyleIdx="1" presStyleCnt="4">
        <dgm:presLayoutVars>
          <dgm:chMax val="1"/>
          <dgm:bulletEnabled val="1"/>
        </dgm:presLayoutVars>
      </dgm:prSet>
      <dgm:spPr/>
    </dgm:pt>
    <dgm:pt modelId="{45248BBD-99C6-44F8-B2EE-D7EA0ECC1AC6}" type="pres">
      <dgm:prSet presAssocID="{DDA6B877-1D1A-4E57-8BF2-1F6078F89CC5}" presName="bracket" presStyleLbl="parChTrans1D1" presStyleIdx="1" presStyleCnt="4"/>
      <dgm:spPr/>
    </dgm:pt>
    <dgm:pt modelId="{40097856-8AC4-4633-BD5D-94FA9610BEA3}" type="pres">
      <dgm:prSet presAssocID="{DDA6B877-1D1A-4E57-8BF2-1F6078F89CC5}" presName="spH" presStyleCnt="0"/>
      <dgm:spPr/>
    </dgm:pt>
    <dgm:pt modelId="{DF75CDB6-1163-4E88-9B0C-BF7F0429B5C7}" type="pres">
      <dgm:prSet presAssocID="{DDA6B877-1D1A-4E57-8BF2-1F6078F89CC5}" presName="desTx" presStyleLbl="node1" presStyleIdx="1" presStyleCnt="4">
        <dgm:presLayoutVars>
          <dgm:bulletEnabled val="1"/>
        </dgm:presLayoutVars>
      </dgm:prSet>
      <dgm:spPr/>
    </dgm:pt>
    <dgm:pt modelId="{96CD3BBB-D337-491C-983B-9E504F39E6FD}" type="pres">
      <dgm:prSet presAssocID="{9C00E319-7936-4745-8482-EABAEEFE832E}" presName="spV" presStyleCnt="0"/>
      <dgm:spPr/>
    </dgm:pt>
    <dgm:pt modelId="{8A46777A-B37E-4962-A114-FA0C9375515A}" type="pres">
      <dgm:prSet presAssocID="{8FA0184F-3F01-4329-8E85-D5A0CF386B86}" presName="linNode" presStyleCnt="0"/>
      <dgm:spPr/>
    </dgm:pt>
    <dgm:pt modelId="{84A8ED86-1D83-42E4-B038-1759044C874C}" type="pres">
      <dgm:prSet presAssocID="{8FA0184F-3F01-4329-8E85-D5A0CF386B86}" presName="parTx" presStyleLbl="revTx" presStyleIdx="2" presStyleCnt="4">
        <dgm:presLayoutVars>
          <dgm:chMax val="1"/>
          <dgm:bulletEnabled val="1"/>
        </dgm:presLayoutVars>
      </dgm:prSet>
      <dgm:spPr/>
    </dgm:pt>
    <dgm:pt modelId="{C6BC0742-72BF-4E7E-B715-CD49C605C53F}" type="pres">
      <dgm:prSet presAssocID="{8FA0184F-3F01-4329-8E85-D5A0CF386B86}" presName="bracket" presStyleLbl="parChTrans1D1" presStyleIdx="2" presStyleCnt="4"/>
      <dgm:spPr/>
    </dgm:pt>
    <dgm:pt modelId="{19EB0FA7-5440-410A-8124-358D67704138}" type="pres">
      <dgm:prSet presAssocID="{8FA0184F-3F01-4329-8E85-D5A0CF386B86}" presName="spH" presStyleCnt="0"/>
      <dgm:spPr/>
    </dgm:pt>
    <dgm:pt modelId="{DDF265E3-639F-4EC4-ACED-91268D0AF811}" type="pres">
      <dgm:prSet presAssocID="{8FA0184F-3F01-4329-8E85-D5A0CF386B86}" presName="desTx" presStyleLbl="node1" presStyleIdx="2" presStyleCnt="4">
        <dgm:presLayoutVars>
          <dgm:bulletEnabled val="1"/>
        </dgm:presLayoutVars>
      </dgm:prSet>
      <dgm:spPr/>
    </dgm:pt>
    <dgm:pt modelId="{62E4B068-C817-4BD9-8099-63B90104DB8F}" type="pres">
      <dgm:prSet presAssocID="{CC420052-8069-4C1A-A4E9-B5505620F5F1}" presName="spV" presStyleCnt="0"/>
      <dgm:spPr/>
    </dgm:pt>
    <dgm:pt modelId="{93A1F37E-B499-4406-8745-755032281169}" type="pres">
      <dgm:prSet presAssocID="{8ACA8C1A-2CA5-4596-AAF4-CACD7FC2B7CB}" presName="linNode" presStyleCnt="0"/>
      <dgm:spPr/>
    </dgm:pt>
    <dgm:pt modelId="{13A9CA29-5ADE-43D5-8E6E-37E3330715F0}" type="pres">
      <dgm:prSet presAssocID="{8ACA8C1A-2CA5-4596-AAF4-CACD7FC2B7CB}" presName="parTx" presStyleLbl="revTx" presStyleIdx="3" presStyleCnt="4">
        <dgm:presLayoutVars>
          <dgm:chMax val="1"/>
          <dgm:bulletEnabled val="1"/>
        </dgm:presLayoutVars>
      </dgm:prSet>
      <dgm:spPr/>
    </dgm:pt>
    <dgm:pt modelId="{FC3743D9-ACD7-4174-8A78-16505C8B339B}" type="pres">
      <dgm:prSet presAssocID="{8ACA8C1A-2CA5-4596-AAF4-CACD7FC2B7CB}" presName="bracket" presStyleLbl="parChTrans1D1" presStyleIdx="3" presStyleCnt="4"/>
      <dgm:spPr/>
    </dgm:pt>
    <dgm:pt modelId="{B377F9C8-B02C-4D21-84B1-68598D6A40C6}" type="pres">
      <dgm:prSet presAssocID="{8ACA8C1A-2CA5-4596-AAF4-CACD7FC2B7CB}" presName="spH" presStyleCnt="0"/>
      <dgm:spPr/>
    </dgm:pt>
    <dgm:pt modelId="{C40DBF63-64FE-4255-B024-72E6028715C1}" type="pres">
      <dgm:prSet presAssocID="{8ACA8C1A-2CA5-4596-AAF4-CACD7FC2B7CB}" presName="desTx" presStyleLbl="node1" presStyleIdx="3" presStyleCnt="4">
        <dgm:presLayoutVars>
          <dgm:bulletEnabled val="1"/>
        </dgm:presLayoutVars>
      </dgm:prSet>
      <dgm:spPr/>
    </dgm:pt>
  </dgm:ptLst>
  <dgm:cxnLst>
    <dgm:cxn modelId="{689F3ECA-A25F-4793-8CAD-F9462E54D9AB}" srcId="{8ACA8C1A-2CA5-4596-AAF4-CACD7FC2B7CB}" destId="{944088FF-EA3A-4DF8-BEC0-49E8A8E60211}" srcOrd="0" destOrd="0" parTransId="{274EE0CB-464B-4067-912A-F41140CF1A34}" sibTransId="{B7A53DDD-655A-4A6B-89E0-F037462C79D9}"/>
    <dgm:cxn modelId="{FBCD3E85-B61E-4AF6-9373-7EC1970B1302}" srcId="{77C96EEB-E5AB-49EC-9D9B-97D582D68C8A}" destId="{8ACA8C1A-2CA5-4596-AAF4-CACD7FC2B7CB}" srcOrd="3" destOrd="0" parTransId="{80398758-33AF-4331-8EF0-186449C7AE28}" sibTransId="{043CE6F1-4DF6-4AEC-9C07-520EB6577723}"/>
    <dgm:cxn modelId="{DC84B05A-4513-440F-9173-6812CAFBD4CD}" type="presOf" srcId="{954783D2-7C19-412C-9D5A-1F6F13F2C24E}" destId="{DF75CDB6-1163-4E88-9B0C-BF7F0429B5C7}" srcOrd="0" destOrd="0" presId="urn:diagrams.loki3.com/BracketList"/>
    <dgm:cxn modelId="{8E558F45-78F0-4DF3-8A1A-58348971DB03}" srcId="{77C96EEB-E5AB-49EC-9D9B-97D582D68C8A}" destId="{DDA6B877-1D1A-4E57-8BF2-1F6078F89CC5}" srcOrd="1" destOrd="0" parTransId="{ED9DBBBE-F1A3-4EC4-93DA-C16825801692}" sibTransId="{9C00E319-7936-4745-8482-EABAEEFE832E}"/>
    <dgm:cxn modelId="{B73EF6DD-54B0-40AF-AD9B-0545A72F0A0B}" type="presOf" srcId="{944088FF-EA3A-4DF8-BEC0-49E8A8E60211}" destId="{C40DBF63-64FE-4255-B024-72E6028715C1}" srcOrd="0" destOrd="0" presId="urn:diagrams.loki3.com/BracketList"/>
    <dgm:cxn modelId="{CDAD7B8A-B72F-4664-92FE-B3D727C4E0A6}" type="presOf" srcId="{8ACA8C1A-2CA5-4596-AAF4-CACD7FC2B7CB}" destId="{13A9CA29-5ADE-43D5-8E6E-37E3330715F0}" srcOrd="0" destOrd="0" presId="urn:diagrams.loki3.com/BracketList"/>
    <dgm:cxn modelId="{C0164E10-1048-48AD-8427-4D3ED9DC5F64}" srcId="{C9AE22E2-9216-4BA5-A8B8-4330E5034158}" destId="{B938212B-9692-49E8-8C9F-A7A8709AA2D0}" srcOrd="2" destOrd="0" parTransId="{793B4412-9BFD-44A7-99C7-F3C7CF7ADF7E}" sibTransId="{3BD95C11-5740-411B-9B7C-EA93449FF718}"/>
    <dgm:cxn modelId="{1B1931B9-44CA-4E6D-B559-B39017B76125}" srcId="{77C96EEB-E5AB-49EC-9D9B-97D582D68C8A}" destId="{C9AE22E2-9216-4BA5-A8B8-4330E5034158}" srcOrd="0" destOrd="0" parTransId="{6464DBE7-C5C3-4FD1-88F5-3C162B589C00}" sibTransId="{C79C56AF-E3AF-4578-B316-549B85FED90F}"/>
    <dgm:cxn modelId="{ACA38CE9-D188-4438-946D-B6ABB8405219}" type="presOf" srcId="{DDA6B877-1D1A-4E57-8BF2-1F6078F89CC5}" destId="{5A5CAE37-CDA5-44D7-9D20-B177066D52C8}" srcOrd="0" destOrd="0" presId="urn:diagrams.loki3.com/BracketList"/>
    <dgm:cxn modelId="{B6E6A31A-A998-4AC6-8097-0087E13F0D2A}" srcId="{77C96EEB-E5AB-49EC-9D9B-97D582D68C8A}" destId="{8FA0184F-3F01-4329-8E85-D5A0CF386B86}" srcOrd="2" destOrd="0" parTransId="{7C697679-CF2B-4BF6-8DC2-18263775637B}" sibTransId="{CC420052-8069-4C1A-A4E9-B5505620F5F1}"/>
    <dgm:cxn modelId="{7D9A758E-9C6B-44EB-803E-FFBC257DE67A}" type="presOf" srcId="{855ADB33-94EF-43AE-95F0-579D46C8E709}" destId="{0BA34B47-D1F7-4EBC-9BED-4E346CC2A2EF}" srcOrd="0" destOrd="0" presId="urn:diagrams.loki3.com/BracketList"/>
    <dgm:cxn modelId="{C5D43717-0059-4300-B668-E18EEB68A240}" type="presOf" srcId="{ADBC8BC7-5C35-425B-8021-BF6641EB750F}" destId="{DF75CDB6-1163-4E88-9B0C-BF7F0429B5C7}" srcOrd="0" destOrd="1" presId="urn:diagrams.loki3.com/BracketList"/>
    <dgm:cxn modelId="{A6338E38-5785-43EA-BD80-3F0CFBCC1DDB}" srcId="{DDA6B877-1D1A-4E57-8BF2-1F6078F89CC5}" destId="{954783D2-7C19-412C-9D5A-1F6F13F2C24E}" srcOrd="0" destOrd="0" parTransId="{873FC943-40C8-44C9-8AFE-251AD068B237}" sibTransId="{60D69B4A-EE3F-46C7-9B8F-6C37C05339DD}"/>
    <dgm:cxn modelId="{ADD5980C-F738-4A44-B0F6-98333A7474CD}" type="presOf" srcId="{5C8151F5-C092-4353-B82E-7E262FE78732}" destId="{DDF265E3-639F-4EC4-ACED-91268D0AF811}" srcOrd="0" destOrd="0" presId="urn:diagrams.loki3.com/BracketList"/>
    <dgm:cxn modelId="{2D8DDB9F-6248-41FB-AAE6-74900C98B078}" srcId="{8FA0184F-3F01-4329-8E85-D5A0CF386B86}" destId="{5C8151F5-C092-4353-B82E-7E262FE78732}" srcOrd="0" destOrd="0" parTransId="{32D9B66D-9010-4F24-875A-AE402C751333}" sibTransId="{B2D7E712-9B60-4758-8B01-7FB51B1DDB0D}"/>
    <dgm:cxn modelId="{3F479E6D-3167-4215-AB78-806E275023F9}" type="presOf" srcId="{77C96EEB-E5AB-49EC-9D9B-97D582D68C8A}" destId="{09437949-4481-4035-B63A-4B1E6E214978}" srcOrd="0" destOrd="0" presId="urn:diagrams.loki3.com/BracketList"/>
    <dgm:cxn modelId="{9274EC73-84FF-4FD9-B6F8-4249192945F6}" srcId="{DDA6B877-1D1A-4E57-8BF2-1F6078F89CC5}" destId="{ADBC8BC7-5C35-425B-8021-BF6641EB750F}" srcOrd="1" destOrd="0" parTransId="{72B5B061-063A-4AC7-81E6-3B9C7B526485}" sibTransId="{CD66F1B2-F55F-49A2-8651-977612DC2CB0}"/>
    <dgm:cxn modelId="{E35EF926-1E74-4632-A765-F27D54B898BA}" type="presOf" srcId="{3546CA1F-B97B-4104-84F2-4A8570A1047E}" destId="{0BA34B47-D1F7-4EBC-9BED-4E346CC2A2EF}" srcOrd="0" destOrd="1" presId="urn:diagrams.loki3.com/BracketList"/>
    <dgm:cxn modelId="{0FF21F25-0CC8-4C48-A779-C637D4EF8A9B}" type="presOf" srcId="{C9AE22E2-9216-4BA5-A8B8-4330E5034158}" destId="{989E60D5-47C8-4185-97D9-A2920D4B5106}" srcOrd="0" destOrd="0" presId="urn:diagrams.loki3.com/BracketList"/>
    <dgm:cxn modelId="{282282D5-751D-49CB-9E55-A54729405E69}" srcId="{C9AE22E2-9216-4BA5-A8B8-4330E5034158}" destId="{3546CA1F-B97B-4104-84F2-4A8570A1047E}" srcOrd="1" destOrd="0" parTransId="{9432BE7A-0547-4298-9C11-D6BB6A6E6A5F}" sibTransId="{BFFC4CA7-2400-4829-8272-48533AFA4F3D}"/>
    <dgm:cxn modelId="{06E281A3-571F-478A-9E71-867E377AA93A}" srcId="{8ACA8C1A-2CA5-4596-AAF4-CACD7FC2B7CB}" destId="{AFF1324D-6133-4DF4-A38B-7912F7C27D36}" srcOrd="1" destOrd="0" parTransId="{F7541288-D8B0-4EC7-A281-C677BD325A7B}" sibTransId="{225C686E-0D5B-4964-B94F-79DD32586C11}"/>
    <dgm:cxn modelId="{BD805105-B14F-4F0A-A9A6-ECCACBFB57C7}" type="presOf" srcId="{AFF1324D-6133-4DF4-A38B-7912F7C27D36}" destId="{C40DBF63-64FE-4255-B024-72E6028715C1}" srcOrd="0" destOrd="1" presId="urn:diagrams.loki3.com/BracketList"/>
    <dgm:cxn modelId="{D1EAADFC-8EFE-4AEB-AF32-B8AE245475E9}" type="presOf" srcId="{8FA0184F-3F01-4329-8E85-D5A0CF386B86}" destId="{84A8ED86-1D83-42E4-B038-1759044C874C}" srcOrd="0" destOrd="0" presId="urn:diagrams.loki3.com/BracketList"/>
    <dgm:cxn modelId="{90BFF278-4146-464E-900D-029F710FAEDD}" srcId="{C9AE22E2-9216-4BA5-A8B8-4330E5034158}" destId="{855ADB33-94EF-43AE-95F0-579D46C8E709}" srcOrd="0" destOrd="0" parTransId="{E2317CEE-7710-4C92-B778-6FD284CD8B24}" sibTransId="{A6129180-3AA7-4EB2-8906-2E7446048AE8}"/>
    <dgm:cxn modelId="{B9484BA9-C123-4028-A07D-705E4ADFC238}" type="presOf" srcId="{B938212B-9692-49E8-8C9F-A7A8709AA2D0}" destId="{0BA34B47-D1F7-4EBC-9BED-4E346CC2A2EF}" srcOrd="0" destOrd="2" presId="urn:diagrams.loki3.com/BracketList"/>
    <dgm:cxn modelId="{470B56FA-F9D3-4935-AEFA-C39C5430C8FF}" type="presParOf" srcId="{09437949-4481-4035-B63A-4B1E6E214978}" destId="{785E4C83-75E8-45CF-9CB2-25A5C1049E07}" srcOrd="0" destOrd="0" presId="urn:diagrams.loki3.com/BracketList"/>
    <dgm:cxn modelId="{F1F3BCD1-FDCD-4048-86AB-4989C705F289}" type="presParOf" srcId="{785E4C83-75E8-45CF-9CB2-25A5C1049E07}" destId="{989E60D5-47C8-4185-97D9-A2920D4B5106}" srcOrd="0" destOrd="0" presId="urn:diagrams.loki3.com/BracketList"/>
    <dgm:cxn modelId="{F20F727B-2CED-44CB-A569-A4127A20A61E}" type="presParOf" srcId="{785E4C83-75E8-45CF-9CB2-25A5C1049E07}" destId="{0483FFC1-5431-4355-8F5E-C7C682559621}" srcOrd="1" destOrd="0" presId="urn:diagrams.loki3.com/BracketList"/>
    <dgm:cxn modelId="{A61B0921-FCFA-46B5-B54A-D951A8717D19}" type="presParOf" srcId="{785E4C83-75E8-45CF-9CB2-25A5C1049E07}" destId="{90DE5AE5-3DD5-48A5-AB7E-345AE7B2498E}" srcOrd="2" destOrd="0" presId="urn:diagrams.loki3.com/BracketList"/>
    <dgm:cxn modelId="{1551DD5D-4961-42F3-A7E1-4B50E907A438}" type="presParOf" srcId="{785E4C83-75E8-45CF-9CB2-25A5C1049E07}" destId="{0BA34B47-D1F7-4EBC-9BED-4E346CC2A2EF}" srcOrd="3" destOrd="0" presId="urn:diagrams.loki3.com/BracketList"/>
    <dgm:cxn modelId="{BFE96B3A-3FCE-44F1-A165-B5294CE3BFAC}" type="presParOf" srcId="{09437949-4481-4035-B63A-4B1E6E214978}" destId="{4DEB9EA2-1E37-4040-9E9C-40585FADC06F}" srcOrd="1" destOrd="0" presId="urn:diagrams.loki3.com/BracketList"/>
    <dgm:cxn modelId="{6A3E537E-2FA3-4162-808D-C6CD60EF79C8}" type="presParOf" srcId="{09437949-4481-4035-B63A-4B1E6E214978}" destId="{0BC2B1C2-C8B1-4114-B2BA-4F6023706D18}" srcOrd="2" destOrd="0" presId="urn:diagrams.loki3.com/BracketList"/>
    <dgm:cxn modelId="{00277481-903F-4100-A373-F4F38EF80EDF}" type="presParOf" srcId="{0BC2B1C2-C8B1-4114-B2BA-4F6023706D18}" destId="{5A5CAE37-CDA5-44D7-9D20-B177066D52C8}" srcOrd="0" destOrd="0" presId="urn:diagrams.loki3.com/BracketList"/>
    <dgm:cxn modelId="{BC9EBA07-626A-4F8F-83C6-6436087C42A2}" type="presParOf" srcId="{0BC2B1C2-C8B1-4114-B2BA-4F6023706D18}" destId="{45248BBD-99C6-44F8-B2EE-D7EA0ECC1AC6}" srcOrd="1" destOrd="0" presId="urn:diagrams.loki3.com/BracketList"/>
    <dgm:cxn modelId="{B99D3865-B1B1-4041-B35A-58D7DA4233F4}" type="presParOf" srcId="{0BC2B1C2-C8B1-4114-B2BA-4F6023706D18}" destId="{40097856-8AC4-4633-BD5D-94FA9610BEA3}" srcOrd="2" destOrd="0" presId="urn:diagrams.loki3.com/BracketList"/>
    <dgm:cxn modelId="{F7771DAC-745F-4A1D-81A1-FBD965CBFFB1}" type="presParOf" srcId="{0BC2B1C2-C8B1-4114-B2BA-4F6023706D18}" destId="{DF75CDB6-1163-4E88-9B0C-BF7F0429B5C7}" srcOrd="3" destOrd="0" presId="urn:diagrams.loki3.com/BracketList"/>
    <dgm:cxn modelId="{2AB54B64-87DB-4D05-9527-9658BD315C7B}" type="presParOf" srcId="{09437949-4481-4035-B63A-4B1E6E214978}" destId="{96CD3BBB-D337-491C-983B-9E504F39E6FD}" srcOrd="3" destOrd="0" presId="urn:diagrams.loki3.com/BracketList"/>
    <dgm:cxn modelId="{74D85DC3-8F12-43E8-9E47-87F519709577}" type="presParOf" srcId="{09437949-4481-4035-B63A-4B1E6E214978}" destId="{8A46777A-B37E-4962-A114-FA0C9375515A}" srcOrd="4" destOrd="0" presId="urn:diagrams.loki3.com/BracketList"/>
    <dgm:cxn modelId="{575DA11E-927D-4BDC-AA3A-E9D432CE97B5}" type="presParOf" srcId="{8A46777A-B37E-4962-A114-FA0C9375515A}" destId="{84A8ED86-1D83-42E4-B038-1759044C874C}" srcOrd="0" destOrd="0" presId="urn:diagrams.loki3.com/BracketList"/>
    <dgm:cxn modelId="{AFCE2C5C-C98A-4805-A8A7-1A5007708D3B}" type="presParOf" srcId="{8A46777A-B37E-4962-A114-FA0C9375515A}" destId="{C6BC0742-72BF-4E7E-B715-CD49C605C53F}" srcOrd="1" destOrd="0" presId="urn:diagrams.loki3.com/BracketList"/>
    <dgm:cxn modelId="{D5F9128E-466A-4349-83CA-FE9EBA74BF2F}" type="presParOf" srcId="{8A46777A-B37E-4962-A114-FA0C9375515A}" destId="{19EB0FA7-5440-410A-8124-358D67704138}" srcOrd="2" destOrd="0" presId="urn:diagrams.loki3.com/BracketList"/>
    <dgm:cxn modelId="{92941D90-00A8-4C05-B99B-EA08F0BC40D2}" type="presParOf" srcId="{8A46777A-B37E-4962-A114-FA0C9375515A}" destId="{DDF265E3-639F-4EC4-ACED-91268D0AF811}" srcOrd="3" destOrd="0" presId="urn:diagrams.loki3.com/BracketList"/>
    <dgm:cxn modelId="{0C4DE567-5E06-479D-BBAE-40A334BCC5DD}" type="presParOf" srcId="{09437949-4481-4035-B63A-4B1E6E214978}" destId="{62E4B068-C817-4BD9-8099-63B90104DB8F}" srcOrd="5" destOrd="0" presId="urn:diagrams.loki3.com/BracketList"/>
    <dgm:cxn modelId="{B5030741-972D-45FC-A27B-0DD9FD258CAE}" type="presParOf" srcId="{09437949-4481-4035-B63A-4B1E6E214978}" destId="{93A1F37E-B499-4406-8745-755032281169}" srcOrd="6" destOrd="0" presId="urn:diagrams.loki3.com/BracketList"/>
    <dgm:cxn modelId="{10A9E220-E3DD-45A5-9E56-804DA57655C7}" type="presParOf" srcId="{93A1F37E-B499-4406-8745-755032281169}" destId="{13A9CA29-5ADE-43D5-8E6E-37E3330715F0}" srcOrd="0" destOrd="0" presId="urn:diagrams.loki3.com/BracketList"/>
    <dgm:cxn modelId="{B0351830-3C8F-49EE-8FB9-F94A39C81115}" type="presParOf" srcId="{93A1F37E-B499-4406-8745-755032281169}" destId="{FC3743D9-ACD7-4174-8A78-16505C8B339B}" srcOrd="1" destOrd="0" presId="urn:diagrams.loki3.com/BracketList"/>
    <dgm:cxn modelId="{6E67A698-58F4-4631-AF70-5CF9B37F89C9}" type="presParOf" srcId="{93A1F37E-B499-4406-8745-755032281169}" destId="{B377F9C8-B02C-4D21-84B1-68598D6A40C6}" srcOrd="2" destOrd="0" presId="urn:diagrams.loki3.com/BracketList"/>
    <dgm:cxn modelId="{3431913F-3511-4724-8F94-298ACEDAB5B0}" type="presParOf" srcId="{93A1F37E-B499-4406-8745-755032281169}" destId="{C40DBF63-64FE-4255-B024-72E6028715C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1EEDEC68-AB63-4285-9115-645F748EDF0A}" type="doc">
      <dgm:prSet loTypeId="urn:microsoft.com/office/officeart/2005/8/layout/defaul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ED7E1D8-DDFE-4B03-A1F2-34A1C861F510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trike="sngStrike" dirty="0"/>
            <a:t>NPA: 4R4D</a:t>
          </a:r>
        </a:p>
      </dgm:t>
    </dgm:pt>
    <dgm:pt modelId="{BA3027B5-A6BA-4489-83CA-A045B299222A}" type="parTrans" cxnId="{61B1C69F-70E4-4899-A99C-2E4DB1649618}">
      <dgm:prSet/>
      <dgm:spPr/>
      <dgm:t>
        <a:bodyPr/>
        <a:lstStyle/>
        <a:p>
          <a:endParaRPr lang="en-US"/>
        </a:p>
      </dgm:t>
    </dgm:pt>
    <dgm:pt modelId="{1BD79017-6EDA-424E-8635-FD8057B7A498}" type="sibTrans" cxnId="{61B1C69F-70E4-4899-A99C-2E4DB1649618}">
      <dgm:prSet/>
      <dgm:spPr/>
      <dgm:t>
        <a:bodyPr/>
        <a:lstStyle/>
        <a:p>
          <a:endParaRPr lang="en-US"/>
        </a:p>
      </dgm:t>
    </dgm:pt>
    <dgm:pt modelId="{E9114152-0343-4F1D-9A8E-A0FA550B584E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trike="sngStrike" dirty="0"/>
            <a:t>BIC</a:t>
          </a:r>
        </a:p>
      </dgm:t>
    </dgm:pt>
    <dgm:pt modelId="{2EF0C495-8298-4D74-AA4F-0C470DB19521}" type="parTrans" cxnId="{AF4E0BA4-D937-4EA4-82B0-7F520C3C6086}">
      <dgm:prSet/>
      <dgm:spPr/>
      <dgm:t>
        <a:bodyPr/>
        <a:lstStyle/>
        <a:p>
          <a:endParaRPr lang="en-US"/>
        </a:p>
      </dgm:t>
    </dgm:pt>
    <dgm:pt modelId="{0518AD73-42DE-4037-9A62-251F8EE0505E}" type="sibTrans" cxnId="{AF4E0BA4-D937-4EA4-82B0-7F520C3C6086}">
      <dgm:prSet/>
      <dgm:spPr/>
      <dgm:t>
        <a:bodyPr/>
        <a:lstStyle/>
        <a:p>
          <a:endParaRPr lang="en-US"/>
        </a:p>
      </dgm:t>
    </dgm:pt>
    <dgm:pt modelId="{A25881C2-26B8-4EA0-8C25-CD20E1F606DB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trike="sngStrike" dirty="0"/>
            <a:t>BBB</a:t>
          </a:r>
        </a:p>
      </dgm:t>
    </dgm:pt>
    <dgm:pt modelId="{51E36AF7-3563-473B-B798-AC76036FD1F5}" type="parTrans" cxnId="{82AF1998-A725-4621-BCD0-8C7113D01909}">
      <dgm:prSet/>
      <dgm:spPr/>
      <dgm:t>
        <a:bodyPr/>
        <a:lstStyle/>
        <a:p>
          <a:endParaRPr lang="en-US"/>
        </a:p>
      </dgm:t>
    </dgm:pt>
    <dgm:pt modelId="{44A0BF20-DF5D-4614-8464-1CC5F49685CD}" type="sibTrans" cxnId="{82AF1998-A725-4621-BCD0-8C7113D01909}">
      <dgm:prSet/>
      <dgm:spPr/>
      <dgm:t>
        <a:bodyPr/>
        <a:lstStyle/>
        <a:p>
          <a:endParaRPr lang="en-US"/>
        </a:p>
      </dgm:t>
    </dgm:pt>
    <dgm:pt modelId="{536C3975-D461-43C1-B7E1-A7523E6D4AB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Bank consolidation</a:t>
          </a:r>
        </a:p>
      </dgm:t>
    </dgm:pt>
    <dgm:pt modelId="{D8F73743-5974-487F-A735-C8D86ED70B54}" type="parTrans" cxnId="{0C1E548E-E117-458E-BD8F-252205A47596}">
      <dgm:prSet/>
      <dgm:spPr/>
      <dgm:t>
        <a:bodyPr/>
        <a:lstStyle/>
        <a:p>
          <a:endParaRPr lang="en-US"/>
        </a:p>
      </dgm:t>
    </dgm:pt>
    <dgm:pt modelId="{0B3ED51A-A101-480C-BE14-E8EF6AEFB6A4}" type="sibTrans" cxnId="{0C1E548E-E117-458E-BD8F-252205A47596}">
      <dgm:prSet/>
      <dgm:spPr/>
      <dgm:t>
        <a:bodyPr/>
        <a:lstStyle/>
        <a:p>
          <a:endParaRPr lang="en-US"/>
        </a:p>
      </dgm:t>
    </dgm:pt>
    <dgm:pt modelId="{DCAC9E87-36E2-4A7E-9ACC-325A9880D86B}">
      <dgm:prSet phldrT="[Text]"/>
      <dgm:spPr/>
      <dgm:t>
        <a:bodyPr/>
        <a:lstStyle/>
        <a:p>
          <a:r>
            <a:rPr lang="en-US" dirty="0"/>
            <a:t>Misc.</a:t>
          </a:r>
        </a:p>
      </dgm:t>
    </dgm:pt>
    <dgm:pt modelId="{37F1E5BF-53A7-4CF2-B8AF-5095DD5882A1}" type="parTrans" cxnId="{8AD78546-9321-4968-8F49-4CA061D75FF8}">
      <dgm:prSet/>
      <dgm:spPr/>
      <dgm:t>
        <a:bodyPr/>
        <a:lstStyle/>
        <a:p>
          <a:endParaRPr lang="en-US"/>
        </a:p>
      </dgm:t>
    </dgm:pt>
    <dgm:pt modelId="{18A92952-E914-47AA-AE3B-F7463F5973C5}" type="sibTrans" cxnId="{8AD78546-9321-4968-8F49-4CA061D75FF8}">
      <dgm:prSet/>
      <dgm:spPr/>
      <dgm:t>
        <a:bodyPr/>
        <a:lstStyle/>
        <a:p>
          <a:endParaRPr lang="en-US"/>
        </a:p>
      </dgm:t>
    </dgm:pt>
    <dgm:pt modelId="{A8D93565-AB9C-48F7-8DEE-89A76AA526B2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trike="sngStrike" dirty="0"/>
            <a:t>Bifurcation of CMD Post</a:t>
          </a:r>
        </a:p>
      </dgm:t>
    </dgm:pt>
    <dgm:pt modelId="{4690A651-E689-48CF-BC88-F4C47D5DB964}" type="parTrans" cxnId="{1B34791B-8C43-46CD-844D-11049F97AD72}">
      <dgm:prSet/>
      <dgm:spPr/>
      <dgm:t>
        <a:bodyPr/>
        <a:lstStyle/>
        <a:p>
          <a:endParaRPr lang="en-US"/>
        </a:p>
      </dgm:t>
    </dgm:pt>
    <dgm:pt modelId="{C350B6E1-3918-4B67-93CB-D79A4756C63B}" type="sibTrans" cxnId="{1B34791B-8C43-46CD-844D-11049F97AD72}">
      <dgm:prSet/>
      <dgm:spPr/>
      <dgm:t>
        <a:bodyPr/>
        <a:lstStyle/>
        <a:p>
          <a:endParaRPr lang="en-US"/>
        </a:p>
      </dgm:t>
    </dgm:pt>
    <dgm:pt modelId="{6D6ED3FD-23ED-4C54-9326-DF090CF844F1}" type="pres">
      <dgm:prSet presAssocID="{1EEDEC68-AB63-4285-9115-645F748EDF0A}" presName="diagram" presStyleCnt="0">
        <dgm:presLayoutVars>
          <dgm:dir/>
          <dgm:resizeHandles val="exact"/>
        </dgm:presLayoutVars>
      </dgm:prSet>
      <dgm:spPr/>
    </dgm:pt>
    <dgm:pt modelId="{386F8BAE-FCD1-43E9-B0B7-645FD3174B79}" type="pres">
      <dgm:prSet presAssocID="{9ED7E1D8-DDFE-4B03-A1F2-34A1C861F510}" presName="node" presStyleLbl="node1" presStyleIdx="0" presStyleCnt="6">
        <dgm:presLayoutVars>
          <dgm:bulletEnabled val="1"/>
        </dgm:presLayoutVars>
      </dgm:prSet>
      <dgm:spPr/>
    </dgm:pt>
    <dgm:pt modelId="{F5FD6CB9-9C9A-4435-A31B-82A3F9710DE0}" type="pres">
      <dgm:prSet presAssocID="{1BD79017-6EDA-424E-8635-FD8057B7A498}" presName="sibTrans" presStyleCnt="0"/>
      <dgm:spPr/>
    </dgm:pt>
    <dgm:pt modelId="{74251CCC-C35C-4CE3-9576-114C8CA14399}" type="pres">
      <dgm:prSet presAssocID="{E9114152-0343-4F1D-9A8E-A0FA550B584E}" presName="node" presStyleLbl="node1" presStyleIdx="1" presStyleCnt="6">
        <dgm:presLayoutVars>
          <dgm:bulletEnabled val="1"/>
        </dgm:presLayoutVars>
      </dgm:prSet>
      <dgm:spPr/>
    </dgm:pt>
    <dgm:pt modelId="{019DFB8A-B5F5-43F2-B482-6CF2B100A7CC}" type="pres">
      <dgm:prSet presAssocID="{0518AD73-42DE-4037-9A62-251F8EE0505E}" presName="sibTrans" presStyleCnt="0"/>
      <dgm:spPr/>
    </dgm:pt>
    <dgm:pt modelId="{C0DB93D8-0DA2-4F02-8088-CA895A7A8FD0}" type="pres">
      <dgm:prSet presAssocID="{A8D93565-AB9C-48F7-8DEE-89A76AA526B2}" presName="node" presStyleLbl="node1" presStyleIdx="2" presStyleCnt="6">
        <dgm:presLayoutVars>
          <dgm:bulletEnabled val="1"/>
        </dgm:presLayoutVars>
      </dgm:prSet>
      <dgm:spPr/>
    </dgm:pt>
    <dgm:pt modelId="{E7C1FAB0-50BE-40D8-9463-D0A4ECC65D76}" type="pres">
      <dgm:prSet presAssocID="{C350B6E1-3918-4B67-93CB-D79A4756C63B}" presName="sibTrans" presStyleCnt="0"/>
      <dgm:spPr/>
    </dgm:pt>
    <dgm:pt modelId="{6AE19A6E-7032-4410-8DB1-6A43854A0759}" type="pres">
      <dgm:prSet presAssocID="{A25881C2-26B8-4EA0-8C25-CD20E1F606DB}" presName="node" presStyleLbl="node1" presStyleIdx="3" presStyleCnt="6">
        <dgm:presLayoutVars>
          <dgm:bulletEnabled val="1"/>
        </dgm:presLayoutVars>
      </dgm:prSet>
      <dgm:spPr/>
    </dgm:pt>
    <dgm:pt modelId="{B7A3C0D5-B990-4532-BD5B-11841D70E86D}" type="pres">
      <dgm:prSet presAssocID="{44A0BF20-DF5D-4614-8464-1CC5F49685CD}" presName="sibTrans" presStyleCnt="0"/>
      <dgm:spPr/>
    </dgm:pt>
    <dgm:pt modelId="{C236A06A-B072-4A40-86D4-552584F348DA}" type="pres">
      <dgm:prSet presAssocID="{536C3975-D461-43C1-B7E1-A7523E6D4ABB}" presName="node" presStyleLbl="node1" presStyleIdx="4" presStyleCnt="6">
        <dgm:presLayoutVars>
          <dgm:bulletEnabled val="1"/>
        </dgm:presLayoutVars>
      </dgm:prSet>
      <dgm:spPr/>
    </dgm:pt>
    <dgm:pt modelId="{D951A49B-1E15-4EF4-9175-EC65311FFBA1}" type="pres">
      <dgm:prSet presAssocID="{0B3ED51A-A101-480C-BE14-E8EF6AEFB6A4}" presName="sibTrans" presStyleCnt="0"/>
      <dgm:spPr/>
    </dgm:pt>
    <dgm:pt modelId="{22C6523C-B881-4A9B-BE07-151D35A5C8CC}" type="pres">
      <dgm:prSet presAssocID="{DCAC9E87-36E2-4A7E-9ACC-325A9880D86B}" presName="node" presStyleLbl="node1" presStyleIdx="5" presStyleCnt="6">
        <dgm:presLayoutVars>
          <dgm:bulletEnabled val="1"/>
        </dgm:presLayoutVars>
      </dgm:prSet>
      <dgm:spPr/>
    </dgm:pt>
  </dgm:ptLst>
  <dgm:cxnLst>
    <dgm:cxn modelId="{3061A671-483F-4C39-BFE8-516F4CE27722}" type="presOf" srcId="{1EEDEC68-AB63-4285-9115-645F748EDF0A}" destId="{6D6ED3FD-23ED-4C54-9326-DF090CF844F1}" srcOrd="0" destOrd="0" presId="urn:microsoft.com/office/officeart/2005/8/layout/default"/>
    <dgm:cxn modelId="{AF4E0BA4-D937-4EA4-82B0-7F520C3C6086}" srcId="{1EEDEC68-AB63-4285-9115-645F748EDF0A}" destId="{E9114152-0343-4F1D-9A8E-A0FA550B584E}" srcOrd="1" destOrd="0" parTransId="{2EF0C495-8298-4D74-AA4F-0C470DB19521}" sibTransId="{0518AD73-42DE-4037-9A62-251F8EE0505E}"/>
    <dgm:cxn modelId="{C7923C6E-2E85-40EA-A45F-AF294021413E}" type="presOf" srcId="{536C3975-D461-43C1-B7E1-A7523E6D4ABB}" destId="{C236A06A-B072-4A40-86D4-552584F348DA}" srcOrd="0" destOrd="0" presId="urn:microsoft.com/office/officeart/2005/8/layout/default"/>
    <dgm:cxn modelId="{59D00D08-1A8D-41D5-BCA3-408A27D8656D}" type="presOf" srcId="{A8D93565-AB9C-48F7-8DEE-89A76AA526B2}" destId="{C0DB93D8-0DA2-4F02-8088-CA895A7A8FD0}" srcOrd="0" destOrd="0" presId="urn:microsoft.com/office/officeart/2005/8/layout/default"/>
    <dgm:cxn modelId="{82AF1998-A725-4621-BCD0-8C7113D01909}" srcId="{1EEDEC68-AB63-4285-9115-645F748EDF0A}" destId="{A25881C2-26B8-4EA0-8C25-CD20E1F606DB}" srcOrd="3" destOrd="0" parTransId="{51E36AF7-3563-473B-B798-AC76036FD1F5}" sibTransId="{44A0BF20-DF5D-4614-8464-1CC5F49685CD}"/>
    <dgm:cxn modelId="{15360B30-506C-495E-854F-9861C4374071}" type="presOf" srcId="{9ED7E1D8-DDFE-4B03-A1F2-34A1C861F510}" destId="{386F8BAE-FCD1-43E9-B0B7-645FD3174B79}" srcOrd="0" destOrd="0" presId="urn:microsoft.com/office/officeart/2005/8/layout/default"/>
    <dgm:cxn modelId="{8AD78546-9321-4968-8F49-4CA061D75FF8}" srcId="{1EEDEC68-AB63-4285-9115-645F748EDF0A}" destId="{DCAC9E87-36E2-4A7E-9ACC-325A9880D86B}" srcOrd="5" destOrd="0" parTransId="{37F1E5BF-53A7-4CF2-B8AF-5095DD5882A1}" sibTransId="{18A92952-E914-47AA-AE3B-F7463F5973C5}"/>
    <dgm:cxn modelId="{1B34791B-8C43-46CD-844D-11049F97AD72}" srcId="{1EEDEC68-AB63-4285-9115-645F748EDF0A}" destId="{A8D93565-AB9C-48F7-8DEE-89A76AA526B2}" srcOrd="2" destOrd="0" parTransId="{4690A651-E689-48CF-BC88-F4C47D5DB964}" sibTransId="{C350B6E1-3918-4B67-93CB-D79A4756C63B}"/>
    <dgm:cxn modelId="{16EE4989-1CB9-476B-86CC-ED7E17526090}" type="presOf" srcId="{E9114152-0343-4F1D-9A8E-A0FA550B584E}" destId="{74251CCC-C35C-4CE3-9576-114C8CA14399}" srcOrd="0" destOrd="0" presId="urn:microsoft.com/office/officeart/2005/8/layout/default"/>
    <dgm:cxn modelId="{A50F16DF-E357-4F35-A943-468C233C5254}" type="presOf" srcId="{DCAC9E87-36E2-4A7E-9ACC-325A9880D86B}" destId="{22C6523C-B881-4A9B-BE07-151D35A5C8CC}" srcOrd="0" destOrd="0" presId="urn:microsoft.com/office/officeart/2005/8/layout/default"/>
    <dgm:cxn modelId="{61B1C69F-70E4-4899-A99C-2E4DB1649618}" srcId="{1EEDEC68-AB63-4285-9115-645F748EDF0A}" destId="{9ED7E1D8-DDFE-4B03-A1F2-34A1C861F510}" srcOrd="0" destOrd="0" parTransId="{BA3027B5-A6BA-4489-83CA-A045B299222A}" sibTransId="{1BD79017-6EDA-424E-8635-FD8057B7A498}"/>
    <dgm:cxn modelId="{0C1E548E-E117-458E-BD8F-252205A47596}" srcId="{1EEDEC68-AB63-4285-9115-645F748EDF0A}" destId="{536C3975-D461-43C1-B7E1-A7523E6D4ABB}" srcOrd="4" destOrd="0" parTransId="{D8F73743-5974-487F-A735-C8D86ED70B54}" sibTransId="{0B3ED51A-A101-480C-BE14-E8EF6AEFB6A4}"/>
    <dgm:cxn modelId="{09722B02-7AA0-4599-8835-F8CEACB5C52D}" type="presOf" srcId="{A25881C2-26B8-4EA0-8C25-CD20E1F606DB}" destId="{6AE19A6E-7032-4410-8DB1-6A43854A0759}" srcOrd="0" destOrd="0" presId="urn:microsoft.com/office/officeart/2005/8/layout/default"/>
    <dgm:cxn modelId="{DD88582A-532B-4D5A-81B9-2C993638BBB4}" type="presParOf" srcId="{6D6ED3FD-23ED-4C54-9326-DF090CF844F1}" destId="{386F8BAE-FCD1-43E9-B0B7-645FD3174B79}" srcOrd="0" destOrd="0" presId="urn:microsoft.com/office/officeart/2005/8/layout/default"/>
    <dgm:cxn modelId="{F2594576-C20C-4A6D-B118-5371846BFD75}" type="presParOf" srcId="{6D6ED3FD-23ED-4C54-9326-DF090CF844F1}" destId="{F5FD6CB9-9C9A-4435-A31B-82A3F9710DE0}" srcOrd="1" destOrd="0" presId="urn:microsoft.com/office/officeart/2005/8/layout/default"/>
    <dgm:cxn modelId="{602D8FC4-D41B-4999-9A6B-7B250CEAB884}" type="presParOf" srcId="{6D6ED3FD-23ED-4C54-9326-DF090CF844F1}" destId="{74251CCC-C35C-4CE3-9576-114C8CA14399}" srcOrd="2" destOrd="0" presId="urn:microsoft.com/office/officeart/2005/8/layout/default"/>
    <dgm:cxn modelId="{D37B8B3E-8C84-425D-992C-E403ACAD98A8}" type="presParOf" srcId="{6D6ED3FD-23ED-4C54-9326-DF090CF844F1}" destId="{019DFB8A-B5F5-43F2-B482-6CF2B100A7CC}" srcOrd="3" destOrd="0" presId="urn:microsoft.com/office/officeart/2005/8/layout/default"/>
    <dgm:cxn modelId="{B4FE404A-BBBE-4BE2-A98B-E482EBE1198A}" type="presParOf" srcId="{6D6ED3FD-23ED-4C54-9326-DF090CF844F1}" destId="{C0DB93D8-0DA2-4F02-8088-CA895A7A8FD0}" srcOrd="4" destOrd="0" presId="urn:microsoft.com/office/officeart/2005/8/layout/default"/>
    <dgm:cxn modelId="{3DA9D1FE-E4FF-43C6-B5EB-A9EE2929AEC8}" type="presParOf" srcId="{6D6ED3FD-23ED-4C54-9326-DF090CF844F1}" destId="{E7C1FAB0-50BE-40D8-9463-D0A4ECC65D76}" srcOrd="5" destOrd="0" presId="urn:microsoft.com/office/officeart/2005/8/layout/default"/>
    <dgm:cxn modelId="{D2032879-3F83-45C6-9EBA-9D1E7822D791}" type="presParOf" srcId="{6D6ED3FD-23ED-4C54-9326-DF090CF844F1}" destId="{6AE19A6E-7032-4410-8DB1-6A43854A0759}" srcOrd="6" destOrd="0" presId="urn:microsoft.com/office/officeart/2005/8/layout/default"/>
    <dgm:cxn modelId="{9DF9EE64-50B8-4D69-B678-43DFCCFEE075}" type="presParOf" srcId="{6D6ED3FD-23ED-4C54-9326-DF090CF844F1}" destId="{B7A3C0D5-B990-4532-BD5B-11841D70E86D}" srcOrd="7" destOrd="0" presId="urn:microsoft.com/office/officeart/2005/8/layout/default"/>
    <dgm:cxn modelId="{7BB0451F-DF8B-4562-87C8-2B1EB953411D}" type="presParOf" srcId="{6D6ED3FD-23ED-4C54-9326-DF090CF844F1}" destId="{C236A06A-B072-4A40-86D4-552584F348DA}" srcOrd="8" destOrd="0" presId="urn:microsoft.com/office/officeart/2005/8/layout/default"/>
    <dgm:cxn modelId="{473DF15C-59AC-4F21-B11D-764D894F9EE7}" type="presParOf" srcId="{6D6ED3FD-23ED-4C54-9326-DF090CF844F1}" destId="{D951A49B-1E15-4EF4-9175-EC65311FFBA1}" srcOrd="9" destOrd="0" presId="urn:microsoft.com/office/officeart/2005/8/layout/default"/>
    <dgm:cxn modelId="{798459FA-0773-4892-A571-A91DF4676CE0}" type="presParOf" srcId="{6D6ED3FD-23ED-4C54-9326-DF090CF844F1}" destId="{22C6523C-B881-4A9B-BE07-151D35A5C8C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6A950FE8-66F4-4BA7-8F90-175E11C41DA9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</dgm:pt>
    <dgm:pt modelId="{C9998BA4-D7C7-40D4-9A2B-C985126B107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1993</a:t>
          </a:r>
        </a:p>
      </dgm:t>
    </dgm:pt>
    <dgm:pt modelId="{3D547326-003B-402F-8FB1-BC51B23C8D4A}" type="parTrans" cxnId="{2FBD23E2-44EE-4883-8F52-EC6C395A3A8D}">
      <dgm:prSet/>
      <dgm:spPr/>
      <dgm:t>
        <a:bodyPr/>
        <a:lstStyle/>
        <a:p>
          <a:endParaRPr lang="en-US"/>
        </a:p>
      </dgm:t>
    </dgm:pt>
    <dgm:pt modelId="{79FCD4F8-28A1-463B-90B8-FE95F66775CE}" type="sibTrans" cxnId="{2FBD23E2-44EE-4883-8F52-EC6C395A3A8D}">
      <dgm:prSet/>
      <dgm:spPr/>
      <dgm:t>
        <a:bodyPr/>
        <a:lstStyle/>
        <a:p>
          <a:endParaRPr lang="en-US"/>
        </a:p>
      </dgm:t>
    </dgm:pt>
    <dgm:pt modelId="{F133FF38-53FF-40B9-9F39-8232D0CF2D4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2001</a:t>
          </a:r>
        </a:p>
      </dgm:t>
    </dgm:pt>
    <dgm:pt modelId="{E7CE93DB-647E-44C8-BDA4-804998B6CB0E}" type="parTrans" cxnId="{77B6E782-76E8-40A8-BD87-AEF0338945B9}">
      <dgm:prSet/>
      <dgm:spPr/>
      <dgm:t>
        <a:bodyPr/>
        <a:lstStyle/>
        <a:p>
          <a:endParaRPr lang="en-US"/>
        </a:p>
      </dgm:t>
    </dgm:pt>
    <dgm:pt modelId="{FEDCDEE8-9BF1-4D61-875C-BC8AC4180CB0}" type="sibTrans" cxnId="{77B6E782-76E8-40A8-BD87-AEF0338945B9}">
      <dgm:prSet/>
      <dgm:spPr/>
      <dgm:t>
        <a:bodyPr/>
        <a:lstStyle/>
        <a:p>
          <a:endParaRPr lang="en-US"/>
        </a:p>
      </dgm:t>
    </dgm:pt>
    <dgm:pt modelId="{5A74FE36-66AF-4845-9141-9EB1718B732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6 + 4 closed= 10</a:t>
          </a:r>
        </a:p>
      </dgm:t>
    </dgm:pt>
    <dgm:pt modelId="{D16B2837-8648-430E-8D0C-34318B43937E}" type="parTrans" cxnId="{126505F3-37C1-4E78-85AF-D02CF8E4994B}">
      <dgm:prSet/>
      <dgm:spPr/>
      <dgm:t>
        <a:bodyPr/>
        <a:lstStyle/>
        <a:p>
          <a:endParaRPr lang="en-US"/>
        </a:p>
      </dgm:t>
    </dgm:pt>
    <dgm:pt modelId="{CB5FBC0C-357B-4015-80E9-B7FD8264FD9B}" type="sibTrans" cxnId="{126505F3-37C1-4E78-85AF-D02CF8E4994B}">
      <dgm:prSet/>
      <dgm:spPr/>
      <dgm:t>
        <a:bodyPr/>
        <a:lstStyle/>
        <a:p>
          <a:endParaRPr lang="en-US"/>
        </a:p>
      </dgm:t>
    </dgm:pt>
    <dgm:pt modelId="{E737869F-81DF-40C7-9E50-6885876FE74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Kotak</a:t>
          </a:r>
        </a:p>
      </dgm:t>
    </dgm:pt>
    <dgm:pt modelId="{D18FB957-513A-424A-A100-3B4F8E19CCE7}" type="parTrans" cxnId="{9B1F40FF-C546-42B9-8D49-E511985C5068}">
      <dgm:prSet/>
      <dgm:spPr/>
      <dgm:t>
        <a:bodyPr/>
        <a:lstStyle/>
        <a:p>
          <a:endParaRPr lang="en-US"/>
        </a:p>
      </dgm:t>
    </dgm:pt>
    <dgm:pt modelId="{CF6C570C-42EA-4D7F-BF85-12EA1E422B89}" type="sibTrans" cxnId="{9B1F40FF-C546-42B9-8D49-E511985C5068}">
      <dgm:prSet/>
      <dgm:spPr/>
      <dgm:t>
        <a:bodyPr/>
        <a:lstStyle/>
        <a:p>
          <a:endParaRPr lang="en-US"/>
        </a:p>
      </dgm:t>
    </dgm:pt>
    <dgm:pt modelId="{C2DF5B0A-12F9-4F6F-8547-42B0DEA38E0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1998</a:t>
          </a:r>
        </a:p>
      </dgm:t>
    </dgm:pt>
    <dgm:pt modelId="{A232253F-756A-472B-8AA7-C66938361C15}" type="parTrans" cxnId="{FC36DF88-676C-492D-BA29-D688B629217A}">
      <dgm:prSet/>
      <dgm:spPr/>
      <dgm:t>
        <a:bodyPr/>
        <a:lstStyle/>
        <a:p>
          <a:endParaRPr lang="en-US"/>
        </a:p>
      </dgm:t>
    </dgm:pt>
    <dgm:pt modelId="{840E56C6-2E8F-4B17-AF67-ED179536B01B}" type="sibTrans" cxnId="{FC36DF88-676C-492D-BA29-D688B629217A}">
      <dgm:prSet/>
      <dgm:spPr/>
      <dgm:t>
        <a:bodyPr/>
        <a:lstStyle/>
        <a:p>
          <a:endParaRPr lang="en-US"/>
        </a:p>
      </dgm:t>
    </dgm:pt>
    <dgm:pt modelId="{AE24D75A-626D-40EB-B7D5-554DA09D237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Narsimhan-II</a:t>
          </a:r>
        </a:p>
      </dgm:t>
    </dgm:pt>
    <dgm:pt modelId="{D03A4B78-8E4F-48F6-8980-EC672D953BF5}" type="parTrans" cxnId="{B8D2A5FD-55AF-4F07-B946-2C871DEDD915}">
      <dgm:prSet/>
      <dgm:spPr/>
      <dgm:t>
        <a:bodyPr/>
        <a:lstStyle/>
        <a:p>
          <a:endParaRPr lang="en-US"/>
        </a:p>
      </dgm:t>
    </dgm:pt>
    <dgm:pt modelId="{B9BA948E-B6E3-440F-B51D-942F98FD85E0}" type="sibTrans" cxnId="{B8D2A5FD-55AF-4F07-B946-2C871DEDD915}">
      <dgm:prSet/>
      <dgm:spPr/>
      <dgm:t>
        <a:bodyPr/>
        <a:lstStyle/>
        <a:p>
          <a:endParaRPr lang="en-US"/>
        </a:p>
      </dgm:t>
    </dgm:pt>
    <dgm:pt modelId="{9F623A48-D9AF-4696-A3AB-3EF72D17537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1991</a:t>
          </a:r>
        </a:p>
      </dgm:t>
    </dgm:pt>
    <dgm:pt modelId="{79F05255-8A4B-40DF-8B57-44BEA4361A82}" type="parTrans" cxnId="{1DD6C062-AAF3-41A0-BF2E-ED5D3B4F6269}">
      <dgm:prSet/>
      <dgm:spPr/>
      <dgm:t>
        <a:bodyPr/>
        <a:lstStyle/>
        <a:p>
          <a:endParaRPr lang="en-US"/>
        </a:p>
      </dgm:t>
    </dgm:pt>
    <dgm:pt modelId="{57635C74-68D3-44A3-BD61-F6697F45B206}" type="sibTrans" cxnId="{1DD6C062-AAF3-41A0-BF2E-ED5D3B4F6269}">
      <dgm:prSet/>
      <dgm:spPr/>
      <dgm:t>
        <a:bodyPr/>
        <a:lstStyle/>
        <a:p>
          <a:endParaRPr lang="en-US"/>
        </a:p>
      </dgm:t>
    </dgm:pt>
    <dgm:pt modelId="{F5DC225F-351C-4EA0-BC3B-263A5EE2000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Narsimhan-I</a:t>
          </a:r>
        </a:p>
      </dgm:t>
    </dgm:pt>
    <dgm:pt modelId="{85F3122C-0AF9-43F8-9706-3E9A0AD8A76F}" type="parTrans" cxnId="{F9024DB2-F21B-4C19-B6C4-1C1F8F6B8B78}">
      <dgm:prSet/>
      <dgm:spPr/>
      <dgm:t>
        <a:bodyPr/>
        <a:lstStyle/>
        <a:p>
          <a:endParaRPr lang="en-US"/>
        </a:p>
      </dgm:t>
    </dgm:pt>
    <dgm:pt modelId="{CA43F1BE-F6D7-44AF-B99C-C778BA4373B3}" type="sibTrans" cxnId="{F9024DB2-F21B-4C19-B6C4-1C1F8F6B8B78}">
      <dgm:prSet/>
      <dgm:spPr/>
      <dgm:t>
        <a:bodyPr/>
        <a:lstStyle/>
        <a:p>
          <a:endParaRPr lang="en-US"/>
        </a:p>
      </dgm:t>
    </dgm:pt>
    <dgm:pt modelId="{AA6B9710-3773-416B-98AE-880035370E2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2013</a:t>
          </a:r>
        </a:p>
      </dgm:t>
    </dgm:pt>
    <dgm:pt modelId="{134B332C-F430-49F2-9847-017C9864DD13}" type="parTrans" cxnId="{F474FD48-1380-4A8D-A366-EB266B51BCFB}">
      <dgm:prSet/>
      <dgm:spPr/>
      <dgm:t>
        <a:bodyPr/>
        <a:lstStyle/>
        <a:p>
          <a:endParaRPr lang="en-US"/>
        </a:p>
      </dgm:t>
    </dgm:pt>
    <dgm:pt modelId="{322E276B-2ED3-48DA-909A-F0718488A579}" type="sibTrans" cxnId="{F474FD48-1380-4A8D-A366-EB266B51BCFB}">
      <dgm:prSet/>
      <dgm:spPr/>
      <dgm:t>
        <a:bodyPr/>
        <a:lstStyle/>
        <a:p>
          <a:endParaRPr lang="en-US"/>
        </a:p>
      </dgm:t>
    </dgm:pt>
    <dgm:pt modelId="{D1598E3D-0DF1-4686-B24A-414C5A7ACABF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Bandhan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0F9AA38-E76A-415A-9649-BD8978F9BCD1}" type="parTrans" cxnId="{928CA456-D054-44D9-8CC0-79D21E22465A}">
      <dgm:prSet/>
      <dgm:spPr/>
      <dgm:t>
        <a:bodyPr/>
        <a:lstStyle/>
        <a:p>
          <a:endParaRPr lang="en-US"/>
        </a:p>
      </dgm:t>
    </dgm:pt>
    <dgm:pt modelId="{683C5961-EBC6-431D-9401-155F4E7A8C8A}" type="sibTrans" cxnId="{928CA456-D054-44D9-8CC0-79D21E22465A}">
      <dgm:prSet/>
      <dgm:spPr/>
      <dgm:t>
        <a:bodyPr/>
        <a:lstStyle/>
        <a:p>
          <a:endParaRPr lang="en-US"/>
        </a:p>
      </dgm:t>
    </dgm:pt>
    <dgm:pt modelId="{026B4401-EEAC-4C51-BFDE-3710C031B13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IDFC</a:t>
          </a:r>
        </a:p>
      </dgm:t>
    </dgm:pt>
    <dgm:pt modelId="{B452A719-CA2E-4A59-9D74-DB5EEBD0E946}" type="parTrans" cxnId="{2B366E2F-CDFD-4C26-BF61-5E9C694A3BC2}">
      <dgm:prSet/>
      <dgm:spPr/>
      <dgm:t>
        <a:bodyPr/>
        <a:lstStyle/>
        <a:p>
          <a:endParaRPr lang="en-US"/>
        </a:p>
      </dgm:t>
    </dgm:pt>
    <dgm:pt modelId="{E5B7E958-AE98-4931-8550-C69BB3CDB76A}" type="sibTrans" cxnId="{2B366E2F-CDFD-4C26-BF61-5E9C694A3BC2}">
      <dgm:prSet/>
      <dgm:spPr/>
      <dgm:t>
        <a:bodyPr/>
        <a:lstStyle/>
        <a:p>
          <a:endParaRPr lang="en-US"/>
        </a:p>
      </dgm:t>
    </dgm:pt>
    <dgm:pt modelId="{5B94D5EE-8480-4B65-982F-C52BA9114D2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Yes Bank</a:t>
          </a:r>
        </a:p>
      </dgm:t>
    </dgm:pt>
    <dgm:pt modelId="{41137C4E-8EED-46EB-9D1A-D1DDFC9947AA}" type="parTrans" cxnId="{BA89F8D6-B640-410C-98ED-22C5ACDF677D}">
      <dgm:prSet/>
      <dgm:spPr/>
      <dgm:t>
        <a:bodyPr/>
        <a:lstStyle/>
        <a:p>
          <a:endParaRPr lang="en-US"/>
        </a:p>
      </dgm:t>
    </dgm:pt>
    <dgm:pt modelId="{F4DFB406-8C8E-4A48-B34C-6BDB8AA28ED2}" type="sibTrans" cxnId="{BA89F8D6-B640-410C-98ED-22C5ACDF677D}">
      <dgm:prSet/>
      <dgm:spPr/>
      <dgm:t>
        <a:bodyPr/>
        <a:lstStyle/>
        <a:p>
          <a:endParaRPr lang="en-US"/>
        </a:p>
      </dgm:t>
    </dgm:pt>
    <dgm:pt modelId="{6BC6E7A9-7530-491E-9F64-98EC34DB3D10}" type="pres">
      <dgm:prSet presAssocID="{6A950FE8-66F4-4BA7-8F90-175E11C41DA9}" presName="Name0" presStyleCnt="0">
        <dgm:presLayoutVars>
          <dgm:dir/>
          <dgm:resizeHandles val="exact"/>
        </dgm:presLayoutVars>
      </dgm:prSet>
      <dgm:spPr/>
    </dgm:pt>
    <dgm:pt modelId="{7F276F8B-8ED2-4269-A231-FFB6AAD9ED45}" type="pres">
      <dgm:prSet presAssocID="{9F623A48-D9AF-4696-A3AB-3EF72D175377}" presName="node" presStyleLbl="node1" presStyleIdx="0" presStyleCnt="5">
        <dgm:presLayoutVars>
          <dgm:bulletEnabled val="1"/>
        </dgm:presLayoutVars>
      </dgm:prSet>
      <dgm:spPr/>
    </dgm:pt>
    <dgm:pt modelId="{12D2D601-5F58-413A-97C8-B8AD30333261}" type="pres">
      <dgm:prSet presAssocID="{57635C74-68D3-44A3-BD61-F6697F45B206}" presName="sibTrans" presStyleLbl="sibTrans1D1" presStyleIdx="0" presStyleCnt="4"/>
      <dgm:spPr/>
    </dgm:pt>
    <dgm:pt modelId="{ECC0F71E-A29D-43B3-A8A1-60CECA0227F1}" type="pres">
      <dgm:prSet presAssocID="{57635C74-68D3-44A3-BD61-F6697F45B206}" presName="connectorText" presStyleLbl="sibTrans1D1" presStyleIdx="0" presStyleCnt="4"/>
      <dgm:spPr/>
    </dgm:pt>
    <dgm:pt modelId="{D260BDF4-A7E7-469B-BAEE-F39E32AF56D6}" type="pres">
      <dgm:prSet presAssocID="{C9998BA4-D7C7-40D4-9A2B-C985126B1078}" presName="node" presStyleLbl="node1" presStyleIdx="1" presStyleCnt="5">
        <dgm:presLayoutVars>
          <dgm:bulletEnabled val="1"/>
        </dgm:presLayoutVars>
      </dgm:prSet>
      <dgm:spPr/>
    </dgm:pt>
    <dgm:pt modelId="{31B7BF0B-C191-4973-953A-106E1A57B7FF}" type="pres">
      <dgm:prSet presAssocID="{79FCD4F8-28A1-463B-90B8-FE95F66775CE}" presName="sibTrans" presStyleLbl="sibTrans1D1" presStyleIdx="1" presStyleCnt="4"/>
      <dgm:spPr/>
    </dgm:pt>
    <dgm:pt modelId="{4BA33813-5BD3-42A7-9A7B-E8C7949E53B9}" type="pres">
      <dgm:prSet presAssocID="{79FCD4F8-28A1-463B-90B8-FE95F66775CE}" presName="connectorText" presStyleLbl="sibTrans1D1" presStyleIdx="1" presStyleCnt="4"/>
      <dgm:spPr/>
    </dgm:pt>
    <dgm:pt modelId="{FA17AA85-EBDC-43D9-82A2-4E0D562AF44B}" type="pres">
      <dgm:prSet presAssocID="{C2DF5B0A-12F9-4F6F-8547-42B0DEA38E07}" presName="node" presStyleLbl="node1" presStyleIdx="2" presStyleCnt="5">
        <dgm:presLayoutVars>
          <dgm:bulletEnabled val="1"/>
        </dgm:presLayoutVars>
      </dgm:prSet>
      <dgm:spPr/>
    </dgm:pt>
    <dgm:pt modelId="{81CD4CF2-C979-4F2B-B8A6-031901B46E7E}" type="pres">
      <dgm:prSet presAssocID="{840E56C6-2E8F-4B17-AF67-ED179536B01B}" presName="sibTrans" presStyleLbl="sibTrans1D1" presStyleIdx="2" presStyleCnt="4"/>
      <dgm:spPr/>
    </dgm:pt>
    <dgm:pt modelId="{EA637CAC-D4DE-40AB-86E0-E5A595A20DEC}" type="pres">
      <dgm:prSet presAssocID="{840E56C6-2E8F-4B17-AF67-ED179536B01B}" presName="connectorText" presStyleLbl="sibTrans1D1" presStyleIdx="2" presStyleCnt="4"/>
      <dgm:spPr/>
    </dgm:pt>
    <dgm:pt modelId="{DFC6EA3C-8BD1-4409-B501-682B48B3101F}" type="pres">
      <dgm:prSet presAssocID="{F133FF38-53FF-40B9-9F39-8232D0CF2D43}" presName="node" presStyleLbl="node1" presStyleIdx="3" presStyleCnt="5">
        <dgm:presLayoutVars>
          <dgm:bulletEnabled val="1"/>
        </dgm:presLayoutVars>
      </dgm:prSet>
      <dgm:spPr/>
    </dgm:pt>
    <dgm:pt modelId="{ADC76EB6-63FF-4D43-B35E-121348869163}" type="pres">
      <dgm:prSet presAssocID="{FEDCDEE8-9BF1-4D61-875C-BC8AC4180CB0}" presName="sibTrans" presStyleLbl="sibTrans1D1" presStyleIdx="3" presStyleCnt="4"/>
      <dgm:spPr/>
    </dgm:pt>
    <dgm:pt modelId="{FB86079F-2035-4C51-879D-B86E38086BC1}" type="pres">
      <dgm:prSet presAssocID="{FEDCDEE8-9BF1-4D61-875C-BC8AC4180CB0}" presName="connectorText" presStyleLbl="sibTrans1D1" presStyleIdx="3" presStyleCnt="4"/>
      <dgm:spPr/>
    </dgm:pt>
    <dgm:pt modelId="{55551EB6-0D2A-4569-BE59-AF4853B0A52D}" type="pres">
      <dgm:prSet presAssocID="{AA6B9710-3773-416B-98AE-880035370E2C}" presName="node" presStyleLbl="node1" presStyleIdx="4" presStyleCnt="5">
        <dgm:presLayoutVars>
          <dgm:bulletEnabled val="1"/>
        </dgm:presLayoutVars>
      </dgm:prSet>
      <dgm:spPr/>
    </dgm:pt>
  </dgm:ptLst>
  <dgm:cxnLst>
    <dgm:cxn modelId="{AF533407-5A20-42D3-8064-B6390FFDB655}" type="presOf" srcId="{F5DC225F-351C-4EA0-BC3B-263A5EE2000B}" destId="{7F276F8B-8ED2-4269-A231-FFB6AAD9ED45}" srcOrd="0" destOrd="1" presId="urn:microsoft.com/office/officeart/2005/8/layout/bProcess3"/>
    <dgm:cxn modelId="{CA6EC3A5-6AC7-4642-9370-A8520B559F84}" type="presOf" srcId="{57635C74-68D3-44A3-BD61-F6697F45B206}" destId="{ECC0F71E-A29D-43B3-A8A1-60CECA0227F1}" srcOrd="1" destOrd="0" presId="urn:microsoft.com/office/officeart/2005/8/layout/bProcess3"/>
    <dgm:cxn modelId="{93A31BC6-D9A7-4759-9946-4D2F5AFEB927}" type="presOf" srcId="{79FCD4F8-28A1-463B-90B8-FE95F66775CE}" destId="{31B7BF0B-C191-4973-953A-106E1A57B7FF}" srcOrd="0" destOrd="0" presId="urn:microsoft.com/office/officeart/2005/8/layout/bProcess3"/>
    <dgm:cxn modelId="{FC36DF88-676C-492D-BA29-D688B629217A}" srcId="{6A950FE8-66F4-4BA7-8F90-175E11C41DA9}" destId="{C2DF5B0A-12F9-4F6F-8547-42B0DEA38E07}" srcOrd="2" destOrd="0" parTransId="{A232253F-756A-472B-8AA7-C66938361C15}" sibTransId="{840E56C6-2E8F-4B17-AF67-ED179536B01B}"/>
    <dgm:cxn modelId="{1B6BA83F-3B63-4126-ABA7-59F20B296062}" type="presOf" srcId="{026B4401-EEAC-4C51-BFDE-3710C031B135}" destId="{55551EB6-0D2A-4569-BE59-AF4853B0A52D}" srcOrd="0" destOrd="2" presId="urn:microsoft.com/office/officeart/2005/8/layout/bProcess3"/>
    <dgm:cxn modelId="{9B1F40FF-C546-42B9-8D49-E511985C5068}" srcId="{F133FF38-53FF-40B9-9F39-8232D0CF2D43}" destId="{E737869F-81DF-40C7-9E50-6885876FE74B}" srcOrd="0" destOrd="0" parTransId="{D18FB957-513A-424A-A100-3B4F8E19CCE7}" sibTransId="{CF6C570C-42EA-4D7F-BF85-12EA1E422B89}"/>
    <dgm:cxn modelId="{C9DC9BD0-B93F-4E89-8E37-57D3AA08D111}" type="presOf" srcId="{57635C74-68D3-44A3-BD61-F6697F45B206}" destId="{12D2D601-5F58-413A-97C8-B8AD30333261}" srcOrd="0" destOrd="0" presId="urn:microsoft.com/office/officeart/2005/8/layout/bProcess3"/>
    <dgm:cxn modelId="{EB48CBA9-5D6E-40BA-8677-88922BEA05DA}" type="presOf" srcId="{D1598E3D-0DF1-4686-B24A-414C5A7ACABF}" destId="{55551EB6-0D2A-4569-BE59-AF4853B0A52D}" srcOrd="0" destOrd="1" presId="urn:microsoft.com/office/officeart/2005/8/layout/bProcess3"/>
    <dgm:cxn modelId="{E216C75D-55D4-4AA2-BBC6-CFE535E51287}" type="presOf" srcId="{840E56C6-2E8F-4B17-AF67-ED179536B01B}" destId="{EA637CAC-D4DE-40AB-86E0-E5A595A20DEC}" srcOrd="1" destOrd="0" presId="urn:microsoft.com/office/officeart/2005/8/layout/bProcess3"/>
    <dgm:cxn modelId="{7BCA164B-F84B-4C04-89DC-C3FD59703ED1}" type="presOf" srcId="{C9998BA4-D7C7-40D4-9A2B-C985126B1078}" destId="{D260BDF4-A7E7-469B-BAEE-F39E32AF56D6}" srcOrd="0" destOrd="0" presId="urn:microsoft.com/office/officeart/2005/8/layout/bProcess3"/>
    <dgm:cxn modelId="{1DD6C062-AAF3-41A0-BF2E-ED5D3B4F6269}" srcId="{6A950FE8-66F4-4BA7-8F90-175E11C41DA9}" destId="{9F623A48-D9AF-4696-A3AB-3EF72D175377}" srcOrd="0" destOrd="0" parTransId="{79F05255-8A4B-40DF-8B57-44BEA4361A82}" sibTransId="{57635C74-68D3-44A3-BD61-F6697F45B206}"/>
    <dgm:cxn modelId="{126505F3-37C1-4E78-85AF-D02CF8E4994B}" srcId="{C9998BA4-D7C7-40D4-9A2B-C985126B1078}" destId="{5A74FE36-66AF-4845-9141-9EB1718B732F}" srcOrd="0" destOrd="0" parTransId="{D16B2837-8648-430E-8D0C-34318B43937E}" sibTransId="{CB5FBC0C-357B-4015-80E9-B7FD8264FD9B}"/>
    <dgm:cxn modelId="{0EFE75AA-7A46-4767-812D-698DE9C07F4F}" type="presOf" srcId="{6A950FE8-66F4-4BA7-8F90-175E11C41DA9}" destId="{6BC6E7A9-7530-491E-9F64-98EC34DB3D10}" srcOrd="0" destOrd="0" presId="urn:microsoft.com/office/officeart/2005/8/layout/bProcess3"/>
    <dgm:cxn modelId="{C076DE52-5B83-4442-AC4E-6BACF46F1388}" type="presOf" srcId="{5A74FE36-66AF-4845-9141-9EB1718B732F}" destId="{D260BDF4-A7E7-469B-BAEE-F39E32AF56D6}" srcOrd="0" destOrd="1" presId="urn:microsoft.com/office/officeart/2005/8/layout/bProcess3"/>
    <dgm:cxn modelId="{F474FD48-1380-4A8D-A366-EB266B51BCFB}" srcId="{6A950FE8-66F4-4BA7-8F90-175E11C41DA9}" destId="{AA6B9710-3773-416B-98AE-880035370E2C}" srcOrd="4" destOrd="0" parTransId="{134B332C-F430-49F2-9847-017C9864DD13}" sibTransId="{322E276B-2ED3-48DA-909A-F0718488A579}"/>
    <dgm:cxn modelId="{3149FFD0-7FB0-42F3-B0C3-5D6A13AE62A9}" type="presOf" srcId="{C2DF5B0A-12F9-4F6F-8547-42B0DEA38E07}" destId="{FA17AA85-EBDC-43D9-82A2-4E0D562AF44B}" srcOrd="0" destOrd="0" presId="urn:microsoft.com/office/officeart/2005/8/layout/bProcess3"/>
    <dgm:cxn modelId="{065B5296-DFAF-474E-A804-369EC99DAC3A}" type="presOf" srcId="{AE24D75A-626D-40EB-B7D5-554DA09D2373}" destId="{FA17AA85-EBDC-43D9-82A2-4E0D562AF44B}" srcOrd="0" destOrd="1" presId="urn:microsoft.com/office/officeart/2005/8/layout/bProcess3"/>
    <dgm:cxn modelId="{4A9AFCD4-2408-4DD4-B22B-CD4D4282F3CC}" type="presOf" srcId="{F133FF38-53FF-40B9-9F39-8232D0CF2D43}" destId="{DFC6EA3C-8BD1-4409-B501-682B48B3101F}" srcOrd="0" destOrd="0" presId="urn:microsoft.com/office/officeart/2005/8/layout/bProcess3"/>
    <dgm:cxn modelId="{7CB37894-54C9-4884-9E7E-DD1FCCF5F9DB}" type="presOf" srcId="{840E56C6-2E8F-4B17-AF67-ED179536B01B}" destId="{81CD4CF2-C979-4F2B-B8A6-031901B46E7E}" srcOrd="0" destOrd="0" presId="urn:microsoft.com/office/officeart/2005/8/layout/bProcess3"/>
    <dgm:cxn modelId="{77B6E782-76E8-40A8-BD87-AEF0338945B9}" srcId="{6A950FE8-66F4-4BA7-8F90-175E11C41DA9}" destId="{F133FF38-53FF-40B9-9F39-8232D0CF2D43}" srcOrd="3" destOrd="0" parTransId="{E7CE93DB-647E-44C8-BDA4-804998B6CB0E}" sibTransId="{FEDCDEE8-9BF1-4D61-875C-BC8AC4180CB0}"/>
    <dgm:cxn modelId="{F9024DB2-F21B-4C19-B6C4-1C1F8F6B8B78}" srcId="{9F623A48-D9AF-4696-A3AB-3EF72D175377}" destId="{F5DC225F-351C-4EA0-BC3B-263A5EE2000B}" srcOrd="0" destOrd="0" parTransId="{85F3122C-0AF9-43F8-9706-3E9A0AD8A76F}" sibTransId="{CA43F1BE-F6D7-44AF-B99C-C778BA4373B3}"/>
    <dgm:cxn modelId="{B8D2A5FD-55AF-4F07-B946-2C871DEDD915}" srcId="{C2DF5B0A-12F9-4F6F-8547-42B0DEA38E07}" destId="{AE24D75A-626D-40EB-B7D5-554DA09D2373}" srcOrd="0" destOrd="0" parTransId="{D03A4B78-8E4F-48F6-8980-EC672D953BF5}" sibTransId="{B9BA948E-B6E3-440F-B51D-942F98FD85E0}"/>
    <dgm:cxn modelId="{A750FF66-7BC7-4052-B6E4-9C13B6D010A8}" type="presOf" srcId="{5B94D5EE-8480-4B65-982F-C52BA9114D25}" destId="{DFC6EA3C-8BD1-4409-B501-682B48B3101F}" srcOrd="0" destOrd="2" presId="urn:microsoft.com/office/officeart/2005/8/layout/bProcess3"/>
    <dgm:cxn modelId="{2B366E2F-CDFD-4C26-BF61-5E9C694A3BC2}" srcId="{AA6B9710-3773-416B-98AE-880035370E2C}" destId="{026B4401-EEAC-4C51-BFDE-3710C031B135}" srcOrd="1" destOrd="0" parTransId="{B452A719-CA2E-4A59-9D74-DB5EEBD0E946}" sibTransId="{E5B7E958-AE98-4931-8550-C69BB3CDB76A}"/>
    <dgm:cxn modelId="{928CA456-D054-44D9-8CC0-79D21E22465A}" srcId="{AA6B9710-3773-416B-98AE-880035370E2C}" destId="{D1598E3D-0DF1-4686-B24A-414C5A7ACABF}" srcOrd="0" destOrd="0" parTransId="{E0F9AA38-E76A-415A-9649-BD8978F9BCD1}" sibTransId="{683C5961-EBC6-431D-9401-155F4E7A8C8A}"/>
    <dgm:cxn modelId="{2FBD23E2-44EE-4883-8F52-EC6C395A3A8D}" srcId="{6A950FE8-66F4-4BA7-8F90-175E11C41DA9}" destId="{C9998BA4-D7C7-40D4-9A2B-C985126B1078}" srcOrd="1" destOrd="0" parTransId="{3D547326-003B-402F-8FB1-BC51B23C8D4A}" sibTransId="{79FCD4F8-28A1-463B-90B8-FE95F66775CE}"/>
    <dgm:cxn modelId="{5C993C39-43CD-4651-8F9D-1E2D141242A6}" type="presOf" srcId="{FEDCDEE8-9BF1-4D61-875C-BC8AC4180CB0}" destId="{FB86079F-2035-4C51-879D-B86E38086BC1}" srcOrd="1" destOrd="0" presId="urn:microsoft.com/office/officeart/2005/8/layout/bProcess3"/>
    <dgm:cxn modelId="{9B47B718-031A-4189-AFA2-9A31C2264A32}" type="presOf" srcId="{79FCD4F8-28A1-463B-90B8-FE95F66775CE}" destId="{4BA33813-5BD3-42A7-9A7B-E8C7949E53B9}" srcOrd="1" destOrd="0" presId="urn:microsoft.com/office/officeart/2005/8/layout/bProcess3"/>
    <dgm:cxn modelId="{DA1934E4-2E31-4880-BB4D-09533C31C3C0}" type="presOf" srcId="{AA6B9710-3773-416B-98AE-880035370E2C}" destId="{55551EB6-0D2A-4569-BE59-AF4853B0A52D}" srcOrd="0" destOrd="0" presId="urn:microsoft.com/office/officeart/2005/8/layout/bProcess3"/>
    <dgm:cxn modelId="{E1856488-5632-4ECA-B0B1-CA4129DF0403}" type="presOf" srcId="{FEDCDEE8-9BF1-4D61-875C-BC8AC4180CB0}" destId="{ADC76EB6-63FF-4D43-B35E-121348869163}" srcOrd="0" destOrd="0" presId="urn:microsoft.com/office/officeart/2005/8/layout/bProcess3"/>
    <dgm:cxn modelId="{2EE4B288-74E8-4C7C-A98A-66CBFD44FACC}" type="presOf" srcId="{9F623A48-D9AF-4696-A3AB-3EF72D175377}" destId="{7F276F8B-8ED2-4269-A231-FFB6AAD9ED45}" srcOrd="0" destOrd="0" presId="urn:microsoft.com/office/officeart/2005/8/layout/bProcess3"/>
    <dgm:cxn modelId="{BA89F8D6-B640-410C-98ED-22C5ACDF677D}" srcId="{F133FF38-53FF-40B9-9F39-8232D0CF2D43}" destId="{5B94D5EE-8480-4B65-982F-C52BA9114D25}" srcOrd="1" destOrd="0" parTransId="{41137C4E-8EED-46EB-9D1A-D1DDFC9947AA}" sibTransId="{F4DFB406-8C8E-4A48-B34C-6BDB8AA28ED2}"/>
    <dgm:cxn modelId="{E783E666-CB20-4DC7-8A90-A7068D968748}" type="presOf" srcId="{E737869F-81DF-40C7-9E50-6885876FE74B}" destId="{DFC6EA3C-8BD1-4409-B501-682B48B3101F}" srcOrd="0" destOrd="1" presId="urn:microsoft.com/office/officeart/2005/8/layout/bProcess3"/>
    <dgm:cxn modelId="{B9627665-65CF-4227-A187-FB7DEEA00B6D}" type="presParOf" srcId="{6BC6E7A9-7530-491E-9F64-98EC34DB3D10}" destId="{7F276F8B-8ED2-4269-A231-FFB6AAD9ED45}" srcOrd="0" destOrd="0" presId="urn:microsoft.com/office/officeart/2005/8/layout/bProcess3"/>
    <dgm:cxn modelId="{98B03178-9A07-41EC-9A9C-E36BB4C2021C}" type="presParOf" srcId="{6BC6E7A9-7530-491E-9F64-98EC34DB3D10}" destId="{12D2D601-5F58-413A-97C8-B8AD30333261}" srcOrd="1" destOrd="0" presId="urn:microsoft.com/office/officeart/2005/8/layout/bProcess3"/>
    <dgm:cxn modelId="{B3C64B6C-08F5-4CAC-9C1F-9BA7E6FDD10F}" type="presParOf" srcId="{12D2D601-5F58-413A-97C8-B8AD30333261}" destId="{ECC0F71E-A29D-43B3-A8A1-60CECA0227F1}" srcOrd="0" destOrd="0" presId="urn:microsoft.com/office/officeart/2005/8/layout/bProcess3"/>
    <dgm:cxn modelId="{921FB7C9-F74A-4D75-9E21-3B451B82BCC8}" type="presParOf" srcId="{6BC6E7A9-7530-491E-9F64-98EC34DB3D10}" destId="{D260BDF4-A7E7-469B-BAEE-F39E32AF56D6}" srcOrd="2" destOrd="0" presId="urn:microsoft.com/office/officeart/2005/8/layout/bProcess3"/>
    <dgm:cxn modelId="{6B1C2D9E-344A-4644-BAF0-FC51C0010BA3}" type="presParOf" srcId="{6BC6E7A9-7530-491E-9F64-98EC34DB3D10}" destId="{31B7BF0B-C191-4973-953A-106E1A57B7FF}" srcOrd="3" destOrd="0" presId="urn:microsoft.com/office/officeart/2005/8/layout/bProcess3"/>
    <dgm:cxn modelId="{896BC3B4-14FB-4642-9C43-5B1E204E4C49}" type="presParOf" srcId="{31B7BF0B-C191-4973-953A-106E1A57B7FF}" destId="{4BA33813-5BD3-42A7-9A7B-E8C7949E53B9}" srcOrd="0" destOrd="0" presId="urn:microsoft.com/office/officeart/2005/8/layout/bProcess3"/>
    <dgm:cxn modelId="{49F7093B-D0E5-48B1-BEB4-01FE05689220}" type="presParOf" srcId="{6BC6E7A9-7530-491E-9F64-98EC34DB3D10}" destId="{FA17AA85-EBDC-43D9-82A2-4E0D562AF44B}" srcOrd="4" destOrd="0" presId="urn:microsoft.com/office/officeart/2005/8/layout/bProcess3"/>
    <dgm:cxn modelId="{8C03F516-394E-46D3-9ED3-D1BB77E32547}" type="presParOf" srcId="{6BC6E7A9-7530-491E-9F64-98EC34DB3D10}" destId="{81CD4CF2-C979-4F2B-B8A6-031901B46E7E}" srcOrd="5" destOrd="0" presId="urn:microsoft.com/office/officeart/2005/8/layout/bProcess3"/>
    <dgm:cxn modelId="{A2EBE348-8FD7-477C-9F88-640FE410B727}" type="presParOf" srcId="{81CD4CF2-C979-4F2B-B8A6-031901B46E7E}" destId="{EA637CAC-D4DE-40AB-86E0-E5A595A20DEC}" srcOrd="0" destOrd="0" presId="urn:microsoft.com/office/officeart/2005/8/layout/bProcess3"/>
    <dgm:cxn modelId="{3305F414-6BBC-4C9C-B5E3-F54EAA6675E4}" type="presParOf" srcId="{6BC6E7A9-7530-491E-9F64-98EC34DB3D10}" destId="{DFC6EA3C-8BD1-4409-B501-682B48B3101F}" srcOrd="6" destOrd="0" presId="urn:microsoft.com/office/officeart/2005/8/layout/bProcess3"/>
    <dgm:cxn modelId="{3800E950-357A-4D34-B467-9EC79BBD9275}" type="presParOf" srcId="{6BC6E7A9-7530-491E-9F64-98EC34DB3D10}" destId="{ADC76EB6-63FF-4D43-B35E-121348869163}" srcOrd="7" destOrd="0" presId="urn:microsoft.com/office/officeart/2005/8/layout/bProcess3"/>
    <dgm:cxn modelId="{0C19624F-B3BC-4446-9920-1AB1C08C756E}" type="presParOf" srcId="{ADC76EB6-63FF-4D43-B35E-121348869163}" destId="{FB86079F-2035-4C51-879D-B86E38086BC1}" srcOrd="0" destOrd="0" presId="urn:microsoft.com/office/officeart/2005/8/layout/bProcess3"/>
    <dgm:cxn modelId="{F78E8A3D-E9C7-40B8-A367-2C54A5FB8BA3}" type="presParOf" srcId="{6BC6E7A9-7530-491E-9F64-98EC34DB3D10}" destId="{55551EB6-0D2A-4569-BE59-AF4853B0A52D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D076289B-759C-414D-9273-E7252C84ED4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D33999-9A60-4116-8487-227CB9DD19FB}">
      <dgm:prSet phldrT="[Text]"/>
      <dgm:spPr/>
      <dgm:t>
        <a:bodyPr/>
        <a:lstStyle/>
        <a:p>
          <a:r>
            <a:rPr lang="en-US" dirty="0"/>
            <a:t>1913: Mysore</a:t>
          </a:r>
        </a:p>
      </dgm:t>
    </dgm:pt>
    <dgm:pt modelId="{5B0A25C7-8AF5-4F45-9858-02649840B140}" type="parTrans" cxnId="{0DA5AC09-AEDE-4D77-9D01-F8AECCE73C4F}">
      <dgm:prSet/>
      <dgm:spPr/>
      <dgm:t>
        <a:bodyPr/>
        <a:lstStyle/>
        <a:p>
          <a:endParaRPr lang="en-US"/>
        </a:p>
      </dgm:t>
    </dgm:pt>
    <dgm:pt modelId="{CDE596E0-3128-4C15-8680-53B8DF6C3775}" type="sibTrans" cxnId="{0DA5AC09-AEDE-4D77-9D01-F8AECCE73C4F}">
      <dgm:prSet/>
      <dgm:spPr/>
      <dgm:t>
        <a:bodyPr/>
        <a:lstStyle/>
        <a:p>
          <a:endParaRPr lang="en-US"/>
        </a:p>
      </dgm:t>
    </dgm:pt>
    <dgm:pt modelId="{263AB8EA-ABC4-4CB2-A480-46BE2C9B086E}">
      <dgm:prSet phldrT="[Text]"/>
      <dgm:spPr/>
      <dgm:t>
        <a:bodyPr/>
        <a:lstStyle/>
        <a:p>
          <a:r>
            <a:rPr lang="en-US" dirty="0"/>
            <a:t>Maharaja of Mysore on </a:t>
          </a:r>
          <a:r>
            <a:rPr lang="en-US"/>
            <a:t>M.Vishweshwariah</a:t>
          </a:r>
          <a:r>
            <a:rPr lang="en-US" dirty="0"/>
            <a:t> (Bharat </a:t>
          </a:r>
          <a:r>
            <a:rPr lang="en-US" dirty="0" err="1"/>
            <a:t>Ratna</a:t>
          </a:r>
          <a:r>
            <a:rPr lang="en-US" dirty="0"/>
            <a:t>) Committee</a:t>
          </a:r>
        </a:p>
      </dgm:t>
    </dgm:pt>
    <dgm:pt modelId="{4F7BA68C-2F20-46A3-A48C-8F2B35EC0CE9}" type="parTrans" cxnId="{0FE84E27-07EE-43C9-85AB-09C39328AAE2}">
      <dgm:prSet/>
      <dgm:spPr/>
      <dgm:t>
        <a:bodyPr/>
        <a:lstStyle/>
        <a:p>
          <a:endParaRPr lang="en-US"/>
        </a:p>
      </dgm:t>
    </dgm:pt>
    <dgm:pt modelId="{A699BC7E-DBF6-43BC-9B2B-A97016FBE2E3}" type="sibTrans" cxnId="{0FE84E27-07EE-43C9-85AB-09C39328AAE2}">
      <dgm:prSet/>
      <dgm:spPr/>
      <dgm:t>
        <a:bodyPr/>
        <a:lstStyle/>
        <a:p>
          <a:endParaRPr lang="en-US"/>
        </a:p>
      </dgm:t>
    </dgm:pt>
    <dgm:pt modelId="{E05732EE-E112-4A8D-907D-5659085960DE}">
      <dgm:prSet phldrT="[Text]"/>
      <dgm:spPr/>
      <dgm:t>
        <a:bodyPr/>
        <a:lstStyle/>
        <a:p>
          <a:r>
            <a:rPr lang="en-US" dirty="0"/>
            <a:t>40s: Bikaner &amp; Jaipur</a:t>
          </a:r>
        </a:p>
      </dgm:t>
    </dgm:pt>
    <dgm:pt modelId="{592008FB-287F-4500-9397-CCD1452BCE22}" type="parTrans" cxnId="{50924949-2FD7-43F8-95AB-C747FB9D92C1}">
      <dgm:prSet/>
      <dgm:spPr/>
      <dgm:t>
        <a:bodyPr/>
        <a:lstStyle/>
        <a:p>
          <a:endParaRPr lang="en-US"/>
        </a:p>
      </dgm:t>
    </dgm:pt>
    <dgm:pt modelId="{FBDBAFA4-34CB-479B-9F29-0A66D832FF11}" type="sibTrans" cxnId="{50924949-2FD7-43F8-95AB-C747FB9D92C1}">
      <dgm:prSet/>
      <dgm:spPr/>
      <dgm:t>
        <a:bodyPr/>
        <a:lstStyle/>
        <a:p>
          <a:endParaRPr lang="en-US"/>
        </a:p>
      </dgm:t>
    </dgm:pt>
    <dgm:pt modelId="{15C0E17C-248F-4558-A4A9-9A7BB46E8864}">
      <dgm:prSet/>
      <dgm:spPr/>
      <dgm:t>
        <a:bodyPr/>
        <a:lstStyle/>
        <a:p>
          <a:r>
            <a:rPr lang="en-US" dirty="0"/>
            <a:t>1917: </a:t>
          </a:r>
          <a:r>
            <a:rPr lang="en-US" dirty="0" err="1"/>
            <a:t>Patiyala</a:t>
          </a:r>
          <a:endParaRPr lang="en-US" dirty="0"/>
        </a:p>
      </dgm:t>
    </dgm:pt>
    <dgm:pt modelId="{03BD9550-6EC2-402D-B3A2-BBE47D430BAE}" type="parTrans" cxnId="{C28BCEBF-436F-483C-84F5-5C4AED751563}">
      <dgm:prSet/>
      <dgm:spPr/>
      <dgm:t>
        <a:bodyPr/>
        <a:lstStyle/>
        <a:p>
          <a:endParaRPr lang="en-US"/>
        </a:p>
      </dgm:t>
    </dgm:pt>
    <dgm:pt modelId="{00020B06-90E0-4662-8C6B-A4C905D3A581}" type="sibTrans" cxnId="{C28BCEBF-436F-483C-84F5-5C4AED751563}">
      <dgm:prSet/>
      <dgm:spPr/>
      <dgm:t>
        <a:bodyPr/>
        <a:lstStyle/>
        <a:p>
          <a:endParaRPr lang="en-US"/>
        </a:p>
      </dgm:t>
    </dgm:pt>
    <dgm:pt modelId="{759E6355-9D2B-43F2-9053-EA8601D8678E}">
      <dgm:prSet/>
      <dgm:spPr/>
      <dgm:t>
        <a:bodyPr/>
        <a:lstStyle/>
        <a:p>
          <a:r>
            <a:rPr lang="en-US" dirty="0"/>
            <a:t>1941: Hyderabad</a:t>
          </a:r>
        </a:p>
      </dgm:t>
    </dgm:pt>
    <dgm:pt modelId="{43D7125A-A79B-4E28-B433-264F59C58B11}" type="parTrans" cxnId="{ED643ED1-5C3C-4044-8A70-FD485DB66525}">
      <dgm:prSet/>
      <dgm:spPr/>
      <dgm:t>
        <a:bodyPr/>
        <a:lstStyle/>
        <a:p>
          <a:endParaRPr lang="en-US"/>
        </a:p>
      </dgm:t>
    </dgm:pt>
    <dgm:pt modelId="{EBFE6085-2A4A-4296-8A5A-E8DCC1E5C847}" type="sibTrans" cxnId="{ED643ED1-5C3C-4044-8A70-FD485DB66525}">
      <dgm:prSet/>
      <dgm:spPr/>
      <dgm:t>
        <a:bodyPr/>
        <a:lstStyle/>
        <a:p>
          <a:endParaRPr lang="en-US"/>
        </a:p>
      </dgm:t>
    </dgm:pt>
    <dgm:pt modelId="{01AA7B21-3085-4CB1-8E1C-DD30FB42C103}">
      <dgm:prSet/>
      <dgm:spPr/>
      <dgm:t>
        <a:bodyPr/>
        <a:lstStyle/>
        <a:p>
          <a:r>
            <a:rPr lang="en-US" dirty="0"/>
            <a:t>Maharaja </a:t>
          </a:r>
          <a:r>
            <a:rPr lang="en-US" dirty="0" err="1"/>
            <a:t>Bhupinder</a:t>
          </a:r>
          <a:r>
            <a:rPr lang="en-US" dirty="0"/>
            <a:t> Singh</a:t>
          </a:r>
        </a:p>
      </dgm:t>
    </dgm:pt>
    <dgm:pt modelId="{D2C9A4C6-A197-4628-9F27-1C5F6D99EFD3}" type="parTrans" cxnId="{CDFA1166-4222-410C-A37A-78C71E04BD0A}">
      <dgm:prSet/>
      <dgm:spPr/>
      <dgm:t>
        <a:bodyPr/>
        <a:lstStyle/>
        <a:p>
          <a:endParaRPr lang="en-US"/>
        </a:p>
      </dgm:t>
    </dgm:pt>
    <dgm:pt modelId="{CB4B5DF9-812D-4305-94ED-C0CCBF678834}" type="sibTrans" cxnId="{CDFA1166-4222-410C-A37A-78C71E04BD0A}">
      <dgm:prSet/>
      <dgm:spPr/>
      <dgm:t>
        <a:bodyPr/>
        <a:lstStyle/>
        <a:p>
          <a:endParaRPr lang="en-US"/>
        </a:p>
      </dgm:t>
    </dgm:pt>
    <dgm:pt modelId="{9EAE9E41-5CDB-431A-BDC6-F22E9367DBD2}">
      <dgm:prSet/>
      <dgm:spPr/>
      <dgm:t>
        <a:bodyPr/>
        <a:lstStyle/>
        <a:p>
          <a:r>
            <a:rPr lang="en-US" dirty="0" err="1"/>
            <a:t>Nizam</a:t>
          </a:r>
          <a:r>
            <a:rPr lang="en-US" dirty="0"/>
            <a:t> Mir Osman Ali Khan; Also issued Osmania Sicca</a:t>
          </a:r>
        </a:p>
      </dgm:t>
    </dgm:pt>
    <dgm:pt modelId="{EC8CAF36-4DDE-4B7C-8EFF-E9B1E9EFA5B9}" type="parTrans" cxnId="{E70885F2-97DC-4B02-A7F6-87944D42D040}">
      <dgm:prSet/>
      <dgm:spPr/>
      <dgm:t>
        <a:bodyPr/>
        <a:lstStyle/>
        <a:p>
          <a:endParaRPr lang="en-US"/>
        </a:p>
      </dgm:t>
    </dgm:pt>
    <dgm:pt modelId="{6CC21794-AC66-4D80-AEF7-C5476AB45C96}" type="sibTrans" cxnId="{E70885F2-97DC-4B02-A7F6-87944D42D040}">
      <dgm:prSet/>
      <dgm:spPr/>
      <dgm:t>
        <a:bodyPr/>
        <a:lstStyle/>
        <a:p>
          <a:endParaRPr lang="en-US"/>
        </a:p>
      </dgm:t>
    </dgm:pt>
    <dgm:pt modelId="{F8711842-1D0A-43E9-9281-483DC215B45A}">
      <dgm:prSet/>
      <dgm:spPr/>
      <dgm:t>
        <a:bodyPr/>
        <a:lstStyle/>
        <a:p>
          <a:r>
            <a:rPr lang="en-US" dirty="0"/>
            <a:t>‘48: Operation Polo.</a:t>
          </a:r>
        </a:p>
      </dgm:t>
    </dgm:pt>
    <dgm:pt modelId="{432F583A-FC1F-46D3-AFF6-9D8C78B77388}" type="parTrans" cxnId="{E67C2FDA-C91A-4520-97BC-BAC0F8C70D9A}">
      <dgm:prSet/>
      <dgm:spPr/>
      <dgm:t>
        <a:bodyPr/>
        <a:lstStyle/>
        <a:p>
          <a:endParaRPr lang="en-US"/>
        </a:p>
      </dgm:t>
    </dgm:pt>
    <dgm:pt modelId="{AD82CD11-8F69-423D-B136-D23168E9D184}" type="sibTrans" cxnId="{E67C2FDA-C91A-4520-97BC-BAC0F8C70D9A}">
      <dgm:prSet/>
      <dgm:spPr/>
      <dgm:t>
        <a:bodyPr/>
        <a:lstStyle/>
        <a:p>
          <a:endParaRPr lang="en-US"/>
        </a:p>
      </dgm:t>
    </dgm:pt>
    <dgm:pt modelId="{8A47A521-5BDF-45C7-BEC8-908152951D58}">
      <dgm:prSet phldrT="[Text]"/>
      <dgm:spPr/>
      <dgm:t>
        <a:bodyPr/>
        <a:lstStyle/>
        <a:p>
          <a:r>
            <a:rPr lang="en-US" dirty="0"/>
            <a:t>43: Jaipur; 44: Bikaner =&gt; 63: merged</a:t>
          </a:r>
        </a:p>
      </dgm:t>
    </dgm:pt>
    <dgm:pt modelId="{BE27FD48-3491-4123-9311-39ADDC293661}" type="parTrans" cxnId="{AFD71717-5E74-4976-BF6C-EDFCD20510B6}">
      <dgm:prSet/>
      <dgm:spPr/>
      <dgm:t>
        <a:bodyPr/>
        <a:lstStyle/>
        <a:p>
          <a:endParaRPr lang="en-US"/>
        </a:p>
      </dgm:t>
    </dgm:pt>
    <dgm:pt modelId="{D52FB3C6-E31F-407D-A27C-0745E5025D61}" type="sibTrans" cxnId="{AFD71717-5E74-4976-BF6C-EDFCD20510B6}">
      <dgm:prSet/>
      <dgm:spPr/>
      <dgm:t>
        <a:bodyPr/>
        <a:lstStyle/>
        <a:p>
          <a:endParaRPr lang="en-US"/>
        </a:p>
      </dgm:t>
    </dgm:pt>
    <dgm:pt modelId="{F26FA6D8-3CA1-4E97-9E98-21FE50ED7CB5}">
      <dgm:prSet/>
      <dgm:spPr/>
      <dgm:t>
        <a:bodyPr/>
        <a:lstStyle/>
        <a:p>
          <a:r>
            <a:rPr lang="en-US" dirty="0"/>
            <a:t>1945: Travancore</a:t>
          </a:r>
        </a:p>
      </dgm:t>
    </dgm:pt>
    <dgm:pt modelId="{87A44794-89FB-45B6-ABF1-EB3E2914251B}" type="parTrans" cxnId="{2CC787C2-F10A-4593-ACA3-D2F978241C0F}">
      <dgm:prSet/>
      <dgm:spPr/>
      <dgm:t>
        <a:bodyPr/>
        <a:lstStyle/>
        <a:p>
          <a:endParaRPr lang="en-US"/>
        </a:p>
      </dgm:t>
    </dgm:pt>
    <dgm:pt modelId="{B4223963-0A3B-4AFD-8F89-67583A3DD510}" type="sibTrans" cxnId="{2CC787C2-F10A-4593-ACA3-D2F978241C0F}">
      <dgm:prSet/>
      <dgm:spPr/>
      <dgm:t>
        <a:bodyPr/>
        <a:lstStyle/>
        <a:p>
          <a:endParaRPr lang="en-US"/>
        </a:p>
      </dgm:t>
    </dgm:pt>
    <dgm:pt modelId="{3394D931-D418-47F3-A984-76DC4DBCCF7A}">
      <dgm:prSet/>
      <dgm:spPr/>
      <dgm:t>
        <a:bodyPr/>
        <a:lstStyle/>
        <a:p>
          <a:r>
            <a:rPr lang="en-US" dirty="0" err="1"/>
            <a:t>Diwan</a:t>
          </a:r>
          <a:r>
            <a:rPr lang="en-US" dirty="0"/>
            <a:t> of Travancore, Kerala</a:t>
          </a:r>
        </a:p>
      </dgm:t>
    </dgm:pt>
    <dgm:pt modelId="{306045D3-CCA7-461C-B02B-48032C7FE90F}" type="parTrans" cxnId="{0E9700AD-E85F-40B3-BF64-F1BAC8FA9C08}">
      <dgm:prSet/>
      <dgm:spPr/>
      <dgm:t>
        <a:bodyPr/>
        <a:lstStyle/>
        <a:p>
          <a:endParaRPr lang="en-US"/>
        </a:p>
      </dgm:t>
    </dgm:pt>
    <dgm:pt modelId="{956DB58B-92BE-4BC6-9195-89921A5F9EC4}" type="sibTrans" cxnId="{0E9700AD-E85F-40B3-BF64-F1BAC8FA9C08}">
      <dgm:prSet/>
      <dgm:spPr/>
      <dgm:t>
        <a:bodyPr/>
        <a:lstStyle/>
        <a:p>
          <a:endParaRPr lang="en-US"/>
        </a:p>
      </dgm:t>
    </dgm:pt>
    <dgm:pt modelId="{57CDDBCC-5751-430A-9195-701769959BF5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MERGED</a:t>
          </a:r>
        </a:p>
      </dgm:t>
    </dgm:pt>
    <dgm:pt modelId="{AA4CF0C2-1718-4CC5-B116-59099652C7E0}" type="parTrans" cxnId="{A8B96FC5-F398-42AD-A25C-1E862226E138}">
      <dgm:prSet/>
      <dgm:spPr/>
      <dgm:t>
        <a:bodyPr/>
        <a:lstStyle/>
        <a:p>
          <a:endParaRPr lang="en-US"/>
        </a:p>
      </dgm:t>
    </dgm:pt>
    <dgm:pt modelId="{C84419A4-D6FC-46CB-8140-9E1BE2849E8D}" type="sibTrans" cxnId="{A8B96FC5-F398-42AD-A25C-1E862226E138}">
      <dgm:prSet/>
      <dgm:spPr/>
      <dgm:t>
        <a:bodyPr/>
        <a:lstStyle/>
        <a:p>
          <a:endParaRPr lang="en-US"/>
        </a:p>
      </dgm:t>
    </dgm:pt>
    <dgm:pt modelId="{2B427FDA-16DB-4CD1-B140-61795D4F0F95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2008: Saurashtra</a:t>
          </a:r>
        </a:p>
      </dgm:t>
    </dgm:pt>
    <dgm:pt modelId="{3BD22816-57DD-4803-B320-9E0C0BC1FAC1}" type="parTrans" cxnId="{FB90BB8A-034E-4A1C-81E8-E17F8D48410B}">
      <dgm:prSet/>
      <dgm:spPr/>
      <dgm:t>
        <a:bodyPr/>
        <a:lstStyle/>
        <a:p>
          <a:endParaRPr lang="en-US"/>
        </a:p>
      </dgm:t>
    </dgm:pt>
    <dgm:pt modelId="{B836C84F-C444-4472-A4FA-C1BB183054C1}" type="sibTrans" cxnId="{FB90BB8A-034E-4A1C-81E8-E17F8D48410B}">
      <dgm:prSet/>
      <dgm:spPr/>
      <dgm:t>
        <a:bodyPr/>
        <a:lstStyle/>
        <a:p>
          <a:endParaRPr lang="en-US"/>
        </a:p>
      </dgm:t>
    </dgm:pt>
    <dgm:pt modelId="{46AAC25D-4792-49C9-88A8-08A3E2B706F8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2010: Indore</a:t>
          </a:r>
        </a:p>
      </dgm:t>
    </dgm:pt>
    <dgm:pt modelId="{445839E7-FB90-4275-8086-C0198EB7B8BC}" type="parTrans" cxnId="{30200B26-1869-40A1-B95D-FA9BE23E1BE6}">
      <dgm:prSet/>
      <dgm:spPr/>
      <dgm:t>
        <a:bodyPr/>
        <a:lstStyle/>
        <a:p>
          <a:endParaRPr lang="en-US"/>
        </a:p>
      </dgm:t>
    </dgm:pt>
    <dgm:pt modelId="{19204E62-0706-40C7-8F82-D1A077FFE65A}" type="sibTrans" cxnId="{30200B26-1869-40A1-B95D-FA9BE23E1BE6}">
      <dgm:prSet/>
      <dgm:spPr/>
      <dgm:t>
        <a:bodyPr/>
        <a:lstStyle/>
        <a:p>
          <a:endParaRPr lang="en-US"/>
        </a:p>
      </dgm:t>
    </dgm:pt>
    <dgm:pt modelId="{0544F5AD-86F0-443A-8E21-0C95C02B931E}">
      <dgm:prSet phldrT="[Text]"/>
      <dgm:spPr/>
      <dgm:t>
        <a:bodyPr/>
        <a:lstStyle/>
        <a:p>
          <a:r>
            <a:rPr lang="en-US" dirty="0"/>
            <a:t>73% falls in Q3-2015</a:t>
          </a:r>
        </a:p>
      </dgm:t>
    </dgm:pt>
    <dgm:pt modelId="{19EB5835-8C49-46F9-9E87-827D828ACF6C}" type="parTrans" cxnId="{1A16A7C8-D68F-4B31-900F-CDDBC09C8BD4}">
      <dgm:prSet/>
      <dgm:spPr/>
    </dgm:pt>
    <dgm:pt modelId="{53382B12-C7F9-4376-8BE7-1AF1CA7ADA7D}" type="sibTrans" cxnId="{1A16A7C8-D68F-4B31-900F-CDDBC09C8BD4}">
      <dgm:prSet/>
      <dgm:spPr/>
    </dgm:pt>
    <dgm:pt modelId="{F6A80A08-25E1-4EB3-A90E-DDCDAC9AA112}">
      <dgm:prSet phldrT="[Text]"/>
      <dgm:spPr/>
      <dgm:t>
        <a:bodyPr/>
        <a:lstStyle/>
        <a:p>
          <a:r>
            <a:rPr lang="en-US" dirty="0"/>
            <a:t>SBI owns 90% shares</a:t>
          </a:r>
        </a:p>
      </dgm:t>
    </dgm:pt>
    <dgm:pt modelId="{C3676143-42F8-4A4A-9DFD-7F482FE81053}" type="parTrans" cxnId="{0A7661EF-4598-484F-A824-A506792E037B}">
      <dgm:prSet/>
      <dgm:spPr/>
    </dgm:pt>
    <dgm:pt modelId="{8273EF07-8FF4-417B-BEB8-5C3CC37DF9C4}" type="sibTrans" cxnId="{0A7661EF-4598-484F-A824-A506792E037B}">
      <dgm:prSet/>
      <dgm:spPr/>
    </dgm:pt>
    <dgm:pt modelId="{30DE785D-06E0-42EF-91FA-89029718586B}" type="pres">
      <dgm:prSet presAssocID="{D076289B-759C-414D-9273-E7252C84ED48}" presName="diagram" presStyleCnt="0">
        <dgm:presLayoutVars>
          <dgm:dir/>
          <dgm:resizeHandles val="exact"/>
        </dgm:presLayoutVars>
      </dgm:prSet>
      <dgm:spPr/>
    </dgm:pt>
    <dgm:pt modelId="{E0DA40F7-D14A-4CF4-8998-39FA3900B322}" type="pres">
      <dgm:prSet presAssocID="{28D33999-9A60-4116-8487-227CB9DD19FB}" presName="node" presStyleLbl="node1" presStyleIdx="0" presStyleCnt="6">
        <dgm:presLayoutVars>
          <dgm:bulletEnabled val="1"/>
        </dgm:presLayoutVars>
      </dgm:prSet>
      <dgm:spPr/>
    </dgm:pt>
    <dgm:pt modelId="{DAE7B65C-7B0E-43AB-A336-D81FD956CD4F}" type="pres">
      <dgm:prSet presAssocID="{CDE596E0-3128-4C15-8680-53B8DF6C3775}" presName="sibTrans" presStyleCnt="0"/>
      <dgm:spPr/>
    </dgm:pt>
    <dgm:pt modelId="{DACD5BC4-DC69-41D5-8479-EA58745610DA}" type="pres">
      <dgm:prSet presAssocID="{15C0E17C-248F-4558-A4A9-9A7BB46E8864}" presName="node" presStyleLbl="node1" presStyleIdx="1" presStyleCnt="6">
        <dgm:presLayoutVars>
          <dgm:bulletEnabled val="1"/>
        </dgm:presLayoutVars>
      </dgm:prSet>
      <dgm:spPr/>
    </dgm:pt>
    <dgm:pt modelId="{6C2343E6-49D7-4E3C-AB04-29325B3D4C6D}" type="pres">
      <dgm:prSet presAssocID="{00020B06-90E0-4662-8C6B-A4C905D3A581}" presName="sibTrans" presStyleCnt="0"/>
      <dgm:spPr/>
    </dgm:pt>
    <dgm:pt modelId="{16EADA3D-BB03-437C-B8F9-819B3BD75365}" type="pres">
      <dgm:prSet presAssocID="{759E6355-9D2B-43F2-9053-EA8601D8678E}" presName="node" presStyleLbl="node1" presStyleIdx="2" presStyleCnt="6">
        <dgm:presLayoutVars>
          <dgm:bulletEnabled val="1"/>
        </dgm:presLayoutVars>
      </dgm:prSet>
      <dgm:spPr/>
    </dgm:pt>
    <dgm:pt modelId="{351A6F5D-A9DD-4D4D-986D-ACD3D8B355FF}" type="pres">
      <dgm:prSet presAssocID="{EBFE6085-2A4A-4296-8A5A-E8DCC1E5C847}" presName="sibTrans" presStyleCnt="0"/>
      <dgm:spPr/>
    </dgm:pt>
    <dgm:pt modelId="{BB10EACA-93E1-4614-A39E-E1FF68509E0D}" type="pres">
      <dgm:prSet presAssocID="{E05732EE-E112-4A8D-907D-5659085960DE}" presName="node" presStyleLbl="node1" presStyleIdx="3" presStyleCnt="6">
        <dgm:presLayoutVars>
          <dgm:bulletEnabled val="1"/>
        </dgm:presLayoutVars>
      </dgm:prSet>
      <dgm:spPr/>
    </dgm:pt>
    <dgm:pt modelId="{39C84B75-1C26-42F8-9561-AF662E404090}" type="pres">
      <dgm:prSet presAssocID="{FBDBAFA4-34CB-479B-9F29-0A66D832FF11}" presName="sibTrans" presStyleCnt="0"/>
      <dgm:spPr/>
    </dgm:pt>
    <dgm:pt modelId="{C19B91B8-D5F1-4D14-AABF-0D2C02E3CB51}" type="pres">
      <dgm:prSet presAssocID="{F26FA6D8-3CA1-4E97-9E98-21FE50ED7CB5}" presName="node" presStyleLbl="node1" presStyleIdx="4" presStyleCnt="6">
        <dgm:presLayoutVars>
          <dgm:bulletEnabled val="1"/>
        </dgm:presLayoutVars>
      </dgm:prSet>
      <dgm:spPr/>
    </dgm:pt>
    <dgm:pt modelId="{36D0FAC7-C7F9-44E3-A1F1-FCB4B0780CF7}" type="pres">
      <dgm:prSet presAssocID="{B4223963-0A3B-4AFD-8F89-67583A3DD510}" presName="sibTrans" presStyleCnt="0"/>
      <dgm:spPr/>
    </dgm:pt>
    <dgm:pt modelId="{7DFFB226-31C1-4B38-975D-E638BA49B48A}" type="pres">
      <dgm:prSet presAssocID="{57CDDBCC-5751-430A-9195-701769959BF5}" presName="node" presStyleLbl="node1" presStyleIdx="5" presStyleCnt="6">
        <dgm:presLayoutVars>
          <dgm:bulletEnabled val="1"/>
        </dgm:presLayoutVars>
      </dgm:prSet>
      <dgm:spPr/>
    </dgm:pt>
  </dgm:ptLst>
  <dgm:cxnLst>
    <dgm:cxn modelId="{50924949-2FD7-43F8-95AB-C747FB9D92C1}" srcId="{D076289B-759C-414D-9273-E7252C84ED48}" destId="{E05732EE-E112-4A8D-907D-5659085960DE}" srcOrd="3" destOrd="0" parTransId="{592008FB-287F-4500-9397-CCD1452BCE22}" sibTransId="{FBDBAFA4-34CB-479B-9F29-0A66D832FF11}"/>
    <dgm:cxn modelId="{6858A8D9-AE81-4064-BE4A-EE3381B8CC27}" type="presOf" srcId="{46AAC25D-4792-49C9-88A8-08A3E2B706F8}" destId="{7DFFB226-31C1-4B38-975D-E638BA49B48A}" srcOrd="0" destOrd="2" presId="urn:microsoft.com/office/officeart/2005/8/layout/default"/>
    <dgm:cxn modelId="{0FE84E27-07EE-43C9-85AB-09C39328AAE2}" srcId="{28D33999-9A60-4116-8487-227CB9DD19FB}" destId="{263AB8EA-ABC4-4CB2-A480-46BE2C9B086E}" srcOrd="0" destOrd="0" parTransId="{4F7BA68C-2F20-46A3-A48C-8F2B35EC0CE9}" sibTransId="{A699BC7E-DBF6-43BC-9B2B-A97016FBE2E3}"/>
    <dgm:cxn modelId="{1A16A7C8-D68F-4B31-900F-CDDBC09C8BD4}" srcId="{28D33999-9A60-4116-8487-227CB9DD19FB}" destId="{0544F5AD-86F0-443A-8E21-0C95C02B931E}" srcOrd="2" destOrd="0" parTransId="{19EB5835-8C49-46F9-9E87-827D828ACF6C}" sibTransId="{53382B12-C7F9-4376-8BE7-1AF1CA7ADA7D}"/>
    <dgm:cxn modelId="{C8BD1197-687E-45EE-965D-14791608A9CF}" type="presOf" srcId="{15C0E17C-248F-4558-A4A9-9A7BB46E8864}" destId="{DACD5BC4-DC69-41D5-8479-EA58745610DA}" srcOrd="0" destOrd="0" presId="urn:microsoft.com/office/officeart/2005/8/layout/default"/>
    <dgm:cxn modelId="{0DA5AC09-AEDE-4D77-9D01-F8AECCE73C4F}" srcId="{D076289B-759C-414D-9273-E7252C84ED48}" destId="{28D33999-9A60-4116-8487-227CB9DD19FB}" srcOrd="0" destOrd="0" parTransId="{5B0A25C7-8AF5-4F45-9858-02649840B140}" sibTransId="{CDE596E0-3128-4C15-8680-53B8DF6C3775}"/>
    <dgm:cxn modelId="{0A7661EF-4598-484F-A824-A506792E037B}" srcId="{28D33999-9A60-4116-8487-227CB9DD19FB}" destId="{F6A80A08-25E1-4EB3-A90E-DDCDAC9AA112}" srcOrd="1" destOrd="0" parTransId="{C3676143-42F8-4A4A-9DFD-7F482FE81053}" sibTransId="{8273EF07-8FF4-417B-BEB8-5C3CC37DF9C4}"/>
    <dgm:cxn modelId="{ED643ED1-5C3C-4044-8A70-FD485DB66525}" srcId="{D076289B-759C-414D-9273-E7252C84ED48}" destId="{759E6355-9D2B-43F2-9053-EA8601D8678E}" srcOrd="2" destOrd="0" parTransId="{43D7125A-A79B-4E28-B433-264F59C58B11}" sibTransId="{EBFE6085-2A4A-4296-8A5A-E8DCC1E5C847}"/>
    <dgm:cxn modelId="{E70885F2-97DC-4B02-A7F6-87944D42D040}" srcId="{759E6355-9D2B-43F2-9053-EA8601D8678E}" destId="{9EAE9E41-5CDB-431A-BDC6-F22E9367DBD2}" srcOrd="0" destOrd="0" parTransId="{EC8CAF36-4DDE-4B7C-8EFF-E9B1E9EFA5B9}" sibTransId="{6CC21794-AC66-4D80-AEF7-C5476AB45C96}"/>
    <dgm:cxn modelId="{FB90BB8A-034E-4A1C-81E8-E17F8D48410B}" srcId="{57CDDBCC-5751-430A-9195-701769959BF5}" destId="{2B427FDA-16DB-4CD1-B140-61795D4F0F95}" srcOrd="0" destOrd="0" parTransId="{3BD22816-57DD-4803-B320-9E0C0BC1FAC1}" sibTransId="{B836C84F-C444-4472-A4FA-C1BB183054C1}"/>
    <dgm:cxn modelId="{0CE1DC77-BB87-414F-86DF-E63DAB21DD6C}" type="presOf" srcId="{263AB8EA-ABC4-4CB2-A480-46BE2C9B086E}" destId="{E0DA40F7-D14A-4CF4-8998-39FA3900B322}" srcOrd="0" destOrd="1" presId="urn:microsoft.com/office/officeart/2005/8/layout/default"/>
    <dgm:cxn modelId="{493DA34B-B854-44CD-B02F-25E1037EE4FB}" type="presOf" srcId="{28D33999-9A60-4116-8487-227CB9DD19FB}" destId="{E0DA40F7-D14A-4CF4-8998-39FA3900B322}" srcOrd="0" destOrd="0" presId="urn:microsoft.com/office/officeart/2005/8/layout/default"/>
    <dgm:cxn modelId="{42B2E61E-8664-4BE2-8ABA-C723B5BF9CF8}" type="presOf" srcId="{8A47A521-5BDF-45C7-BEC8-908152951D58}" destId="{BB10EACA-93E1-4614-A39E-E1FF68509E0D}" srcOrd="0" destOrd="1" presId="urn:microsoft.com/office/officeart/2005/8/layout/default"/>
    <dgm:cxn modelId="{0082099C-A8D3-49ED-ADB1-3203558A0A36}" type="presOf" srcId="{3394D931-D418-47F3-A984-76DC4DBCCF7A}" destId="{C19B91B8-D5F1-4D14-AABF-0D2C02E3CB51}" srcOrd="0" destOrd="1" presId="urn:microsoft.com/office/officeart/2005/8/layout/default"/>
    <dgm:cxn modelId="{E0261390-D6EB-427A-948A-5C8D7CF928E4}" type="presOf" srcId="{01AA7B21-3085-4CB1-8E1C-DD30FB42C103}" destId="{DACD5BC4-DC69-41D5-8479-EA58745610DA}" srcOrd="0" destOrd="1" presId="urn:microsoft.com/office/officeart/2005/8/layout/default"/>
    <dgm:cxn modelId="{42A01448-D134-4939-8B84-CDFDCB8565E3}" type="presOf" srcId="{759E6355-9D2B-43F2-9053-EA8601D8678E}" destId="{16EADA3D-BB03-437C-B8F9-819B3BD75365}" srcOrd="0" destOrd="0" presId="urn:microsoft.com/office/officeart/2005/8/layout/default"/>
    <dgm:cxn modelId="{A8B96FC5-F398-42AD-A25C-1E862226E138}" srcId="{D076289B-759C-414D-9273-E7252C84ED48}" destId="{57CDDBCC-5751-430A-9195-701769959BF5}" srcOrd="5" destOrd="0" parTransId="{AA4CF0C2-1718-4CC5-B116-59099652C7E0}" sibTransId="{C84419A4-D6FC-46CB-8140-9E1BE2849E8D}"/>
    <dgm:cxn modelId="{B0AA5082-AFF6-4CFF-8DD0-2EC9AA9A37AE}" type="presOf" srcId="{F26FA6D8-3CA1-4E97-9E98-21FE50ED7CB5}" destId="{C19B91B8-D5F1-4D14-AABF-0D2C02E3CB51}" srcOrd="0" destOrd="0" presId="urn:microsoft.com/office/officeart/2005/8/layout/default"/>
    <dgm:cxn modelId="{30200B26-1869-40A1-B95D-FA9BE23E1BE6}" srcId="{57CDDBCC-5751-430A-9195-701769959BF5}" destId="{46AAC25D-4792-49C9-88A8-08A3E2B706F8}" srcOrd="1" destOrd="0" parTransId="{445839E7-FB90-4275-8086-C0198EB7B8BC}" sibTransId="{19204E62-0706-40C7-8F82-D1A077FFE65A}"/>
    <dgm:cxn modelId="{35B11A02-88AC-400A-8595-F9889C3E88A7}" type="presOf" srcId="{9EAE9E41-5CDB-431A-BDC6-F22E9367DBD2}" destId="{16EADA3D-BB03-437C-B8F9-819B3BD75365}" srcOrd="0" destOrd="1" presId="urn:microsoft.com/office/officeart/2005/8/layout/default"/>
    <dgm:cxn modelId="{0E9700AD-E85F-40B3-BF64-F1BAC8FA9C08}" srcId="{F26FA6D8-3CA1-4E97-9E98-21FE50ED7CB5}" destId="{3394D931-D418-47F3-A984-76DC4DBCCF7A}" srcOrd="0" destOrd="0" parTransId="{306045D3-CCA7-461C-B02B-48032C7FE90F}" sibTransId="{956DB58B-92BE-4BC6-9195-89921A5F9EC4}"/>
    <dgm:cxn modelId="{2CC787C2-F10A-4593-ACA3-D2F978241C0F}" srcId="{D076289B-759C-414D-9273-E7252C84ED48}" destId="{F26FA6D8-3CA1-4E97-9E98-21FE50ED7CB5}" srcOrd="4" destOrd="0" parTransId="{87A44794-89FB-45B6-ABF1-EB3E2914251B}" sibTransId="{B4223963-0A3B-4AFD-8F89-67583A3DD510}"/>
    <dgm:cxn modelId="{E67C2FDA-C91A-4520-97BC-BAC0F8C70D9A}" srcId="{759E6355-9D2B-43F2-9053-EA8601D8678E}" destId="{F8711842-1D0A-43E9-9281-483DC215B45A}" srcOrd="1" destOrd="0" parTransId="{432F583A-FC1F-46D3-AFF6-9D8C78B77388}" sibTransId="{AD82CD11-8F69-423D-B136-D23168E9D184}"/>
    <dgm:cxn modelId="{F701B62B-0451-4202-9009-BE8D22A5EFFB}" type="presOf" srcId="{2B427FDA-16DB-4CD1-B140-61795D4F0F95}" destId="{7DFFB226-31C1-4B38-975D-E638BA49B48A}" srcOrd="0" destOrd="1" presId="urn:microsoft.com/office/officeart/2005/8/layout/default"/>
    <dgm:cxn modelId="{CDFA1166-4222-410C-A37A-78C71E04BD0A}" srcId="{15C0E17C-248F-4558-A4A9-9A7BB46E8864}" destId="{01AA7B21-3085-4CB1-8E1C-DD30FB42C103}" srcOrd="0" destOrd="0" parTransId="{D2C9A4C6-A197-4628-9F27-1C5F6D99EFD3}" sibTransId="{CB4B5DF9-812D-4305-94ED-C0CCBF678834}"/>
    <dgm:cxn modelId="{C28BCEBF-436F-483C-84F5-5C4AED751563}" srcId="{D076289B-759C-414D-9273-E7252C84ED48}" destId="{15C0E17C-248F-4558-A4A9-9A7BB46E8864}" srcOrd="1" destOrd="0" parTransId="{03BD9550-6EC2-402D-B3A2-BBE47D430BAE}" sibTransId="{00020B06-90E0-4662-8C6B-A4C905D3A581}"/>
    <dgm:cxn modelId="{424C1780-1E31-49C4-BD00-5BAEA082EC81}" type="presOf" srcId="{D076289B-759C-414D-9273-E7252C84ED48}" destId="{30DE785D-06E0-42EF-91FA-89029718586B}" srcOrd="0" destOrd="0" presId="urn:microsoft.com/office/officeart/2005/8/layout/default"/>
    <dgm:cxn modelId="{A0875A86-D569-4DDE-9581-F8A7047EA6F6}" type="presOf" srcId="{E05732EE-E112-4A8D-907D-5659085960DE}" destId="{BB10EACA-93E1-4614-A39E-E1FF68509E0D}" srcOrd="0" destOrd="0" presId="urn:microsoft.com/office/officeart/2005/8/layout/default"/>
    <dgm:cxn modelId="{5548C3AD-8F26-4B2A-9644-AB0E26476761}" type="presOf" srcId="{F6A80A08-25E1-4EB3-A90E-DDCDAC9AA112}" destId="{E0DA40F7-D14A-4CF4-8998-39FA3900B322}" srcOrd="0" destOrd="2" presId="urn:microsoft.com/office/officeart/2005/8/layout/default"/>
    <dgm:cxn modelId="{1463BAAD-5052-4F70-AAD9-FAC0B2E078CA}" type="presOf" srcId="{0544F5AD-86F0-443A-8E21-0C95C02B931E}" destId="{E0DA40F7-D14A-4CF4-8998-39FA3900B322}" srcOrd="0" destOrd="3" presId="urn:microsoft.com/office/officeart/2005/8/layout/default"/>
    <dgm:cxn modelId="{AFD71717-5E74-4976-BF6C-EDFCD20510B6}" srcId="{E05732EE-E112-4A8D-907D-5659085960DE}" destId="{8A47A521-5BDF-45C7-BEC8-908152951D58}" srcOrd="0" destOrd="0" parTransId="{BE27FD48-3491-4123-9311-39ADDC293661}" sibTransId="{D52FB3C6-E31F-407D-A27C-0745E5025D61}"/>
    <dgm:cxn modelId="{49DF11EF-9B0B-4EE9-BA52-A4C300CC47EF}" type="presOf" srcId="{F8711842-1D0A-43E9-9281-483DC215B45A}" destId="{16EADA3D-BB03-437C-B8F9-819B3BD75365}" srcOrd="0" destOrd="2" presId="urn:microsoft.com/office/officeart/2005/8/layout/default"/>
    <dgm:cxn modelId="{312B3F2C-DE80-4084-BCCF-88759EEBE98F}" type="presOf" srcId="{57CDDBCC-5751-430A-9195-701769959BF5}" destId="{7DFFB226-31C1-4B38-975D-E638BA49B48A}" srcOrd="0" destOrd="0" presId="urn:microsoft.com/office/officeart/2005/8/layout/default"/>
    <dgm:cxn modelId="{E681E6A4-94B0-465C-8068-E4058DF3E24C}" type="presParOf" srcId="{30DE785D-06E0-42EF-91FA-89029718586B}" destId="{E0DA40F7-D14A-4CF4-8998-39FA3900B322}" srcOrd="0" destOrd="0" presId="urn:microsoft.com/office/officeart/2005/8/layout/default"/>
    <dgm:cxn modelId="{A525774C-646E-4217-81F0-EA3F6F2102A1}" type="presParOf" srcId="{30DE785D-06E0-42EF-91FA-89029718586B}" destId="{DAE7B65C-7B0E-43AB-A336-D81FD956CD4F}" srcOrd="1" destOrd="0" presId="urn:microsoft.com/office/officeart/2005/8/layout/default"/>
    <dgm:cxn modelId="{6B1ABB72-38AD-443E-B284-DADFD27B1D87}" type="presParOf" srcId="{30DE785D-06E0-42EF-91FA-89029718586B}" destId="{DACD5BC4-DC69-41D5-8479-EA58745610DA}" srcOrd="2" destOrd="0" presId="urn:microsoft.com/office/officeart/2005/8/layout/default"/>
    <dgm:cxn modelId="{A1A0C3D6-04A8-43E3-BDF2-342B99E46F75}" type="presParOf" srcId="{30DE785D-06E0-42EF-91FA-89029718586B}" destId="{6C2343E6-49D7-4E3C-AB04-29325B3D4C6D}" srcOrd="3" destOrd="0" presId="urn:microsoft.com/office/officeart/2005/8/layout/default"/>
    <dgm:cxn modelId="{08B1A298-2D5C-4FED-819F-FDCB5A3E0A0D}" type="presParOf" srcId="{30DE785D-06E0-42EF-91FA-89029718586B}" destId="{16EADA3D-BB03-437C-B8F9-819B3BD75365}" srcOrd="4" destOrd="0" presId="urn:microsoft.com/office/officeart/2005/8/layout/default"/>
    <dgm:cxn modelId="{62BDA673-421C-4238-9CBF-17ACB0CD9F6C}" type="presParOf" srcId="{30DE785D-06E0-42EF-91FA-89029718586B}" destId="{351A6F5D-A9DD-4D4D-986D-ACD3D8B355FF}" srcOrd="5" destOrd="0" presId="urn:microsoft.com/office/officeart/2005/8/layout/default"/>
    <dgm:cxn modelId="{113ACD61-6B14-4720-9530-6C2B3F11AA7D}" type="presParOf" srcId="{30DE785D-06E0-42EF-91FA-89029718586B}" destId="{BB10EACA-93E1-4614-A39E-E1FF68509E0D}" srcOrd="6" destOrd="0" presId="urn:microsoft.com/office/officeart/2005/8/layout/default"/>
    <dgm:cxn modelId="{51CD49E3-F9CD-44F8-BD4E-5BF30639EB80}" type="presParOf" srcId="{30DE785D-06E0-42EF-91FA-89029718586B}" destId="{39C84B75-1C26-42F8-9561-AF662E404090}" srcOrd="7" destOrd="0" presId="urn:microsoft.com/office/officeart/2005/8/layout/default"/>
    <dgm:cxn modelId="{AD20FAA7-3996-4107-8B1F-FA29B3D81745}" type="presParOf" srcId="{30DE785D-06E0-42EF-91FA-89029718586B}" destId="{C19B91B8-D5F1-4D14-AABF-0D2C02E3CB51}" srcOrd="8" destOrd="0" presId="urn:microsoft.com/office/officeart/2005/8/layout/default"/>
    <dgm:cxn modelId="{180F3DFE-EF39-44D4-8FDC-9379C8FEE1CD}" type="presParOf" srcId="{30DE785D-06E0-42EF-91FA-89029718586B}" destId="{36D0FAC7-C7F9-44E3-A1F1-FCB4B0780CF7}" srcOrd="9" destOrd="0" presId="urn:microsoft.com/office/officeart/2005/8/layout/default"/>
    <dgm:cxn modelId="{60F092FA-168D-43F0-B6AE-89E91EA09BAE}" type="presParOf" srcId="{30DE785D-06E0-42EF-91FA-89029718586B}" destId="{7DFFB226-31C1-4B38-975D-E638BA49B48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1EEDEC68-AB63-4285-9115-645F748EDF0A}" type="doc">
      <dgm:prSet loTypeId="urn:microsoft.com/office/officeart/2005/8/layout/defaul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ED7E1D8-DDFE-4B03-A1F2-34A1C861F510}">
      <dgm:prSet phldrT="[Text]"/>
      <dgm:spPr/>
      <dgm:t>
        <a:bodyPr/>
        <a:lstStyle/>
        <a:p>
          <a:r>
            <a:rPr lang="en-US" strike="sngStrike" dirty="0"/>
            <a:t>NPA: 4R4D</a:t>
          </a:r>
        </a:p>
      </dgm:t>
    </dgm:pt>
    <dgm:pt modelId="{BA3027B5-A6BA-4489-83CA-A045B299222A}" type="parTrans" cxnId="{61B1C69F-70E4-4899-A99C-2E4DB1649618}">
      <dgm:prSet/>
      <dgm:spPr/>
      <dgm:t>
        <a:bodyPr/>
        <a:lstStyle/>
        <a:p>
          <a:endParaRPr lang="en-US"/>
        </a:p>
      </dgm:t>
    </dgm:pt>
    <dgm:pt modelId="{1BD79017-6EDA-424E-8635-FD8057B7A498}" type="sibTrans" cxnId="{61B1C69F-70E4-4899-A99C-2E4DB1649618}">
      <dgm:prSet/>
      <dgm:spPr/>
      <dgm:t>
        <a:bodyPr/>
        <a:lstStyle/>
        <a:p>
          <a:endParaRPr lang="en-US"/>
        </a:p>
      </dgm:t>
    </dgm:pt>
    <dgm:pt modelId="{E9114152-0343-4F1D-9A8E-A0FA550B584E}">
      <dgm:prSet phldrT="[Text]"/>
      <dgm:spPr/>
      <dgm:t>
        <a:bodyPr/>
        <a:lstStyle/>
        <a:p>
          <a:r>
            <a:rPr lang="en-US" strike="sngStrike" dirty="0"/>
            <a:t>BIC</a:t>
          </a:r>
        </a:p>
      </dgm:t>
    </dgm:pt>
    <dgm:pt modelId="{2EF0C495-8298-4D74-AA4F-0C470DB19521}" type="parTrans" cxnId="{AF4E0BA4-D937-4EA4-82B0-7F520C3C6086}">
      <dgm:prSet/>
      <dgm:spPr/>
      <dgm:t>
        <a:bodyPr/>
        <a:lstStyle/>
        <a:p>
          <a:endParaRPr lang="en-US"/>
        </a:p>
      </dgm:t>
    </dgm:pt>
    <dgm:pt modelId="{0518AD73-42DE-4037-9A62-251F8EE0505E}" type="sibTrans" cxnId="{AF4E0BA4-D937-4EA4-82B0-7F520C3C6086}">
      <dgm:prSet/>
      <dgm:spPr/>
      <dgm:t>
        <a:bodyPr/>
        <a:lstStyle/>
        <a:p>
          <a:endParaRPr lang="en-US"/>
        </a:p>
      </dgm:t>
    </dgm:pt>
    <dgm:pt modelId="{A25881C2-26B8-4EA0-8C25-CD20E1F606DB}">
      <dgm:prSet phldrT="[Text]"/>
      <dgm:spPr/>
      <dgm:t>
        <a:bodyPr/>
        <a:lstStyle/>
        <a:p>
          <a:r>
            <a:rPr lang="en-US" strike="sngStrike" dirty="0"/>
            <a:t>BBB</a:t>
          </a:r>
        </a:p>
      </dgm:t>
    </dgm:pt>
    <dgm:pt modelId="{51E36AF7-3563-473B-B798-AC76036FD1F5}" type="parTrans" cxnId="{82AF1998-A725-4621-BCD0-8C7113D01909}">
      <dgm:prSet/>
      <dgm:spPr/>
      <dgm:t>
        <a:bodyPr/>
        <a:lstStyle/>
        <a:p>
          <a:endParaRPr lang="en-US"/>
        </a:p>
      </dgm:t>
    </dgm:pt>
    <dgm:pt modelId="{44A0BF20-DF5D-4614-8464-1CC5F49685CD}" type="sibTrans" cxnId="{82AF1998-A725-4621-BCD0-8C7113D01909}">
      <dgm:prSet/>
      <dgm:spPr/>
      <dgm:t>
        <a:bodyPr/>
        <a:lstStyle/>
        <a:p>
          <a:endParaRPr lang="en-US"/>
        </a:p>
      </dgm:t>
    </dgm:pt>
    <dgm:pt modelId="{536C3975-D461-43C1-B7E1-A7523E6D4ABB}">
      <dgm:prSet phldrT="[Text]"/>
      <dgm:spPr/>
      <dgm:t>
        <a:bodyPr/>
        <a:lstStyle/>
        <a:p>
          <a:r>
            <a:rPr lang="en-US" strike="sngStrike" dirty="0"/>
            <a:t>Bank consolidation</a:t>
          </a:r>
        </a:p>
      </dgm:t>
    </dgm:pt>
    <dgm:pt modelId="{D8F73743-5974-487F-A735-C8D86ED70B54}" type="parTrans" cxnId="{0C1E548E-E117-458E-BD8F-252205A47596}">
      <dgm:prSet/>
      <dgm:spPr/>
      <dgm:t>
        <a:bodyPr/>
        <a:lstStyle/>
        <a:p>
          <a:endParaRPr lang="en-US"/>
        </a:p>
      </dgm:t>
    </dgm:pt>
    <dgm:pt modelId="{0B3ED51A-A101-480C-BE14-E8EF6AEFB6A4}" type="sibTrans" cxnId="{0C1E548E-E117-458E-BD8F-252205A47596}">
      <dgm:prSet/>
      <dgm:spPr/>
      <dgm:t>
        <a:bodyPr/>
        <a:lstStyle/>
        <a:p>
          <a:endParaRPr lang="en-US"/>
        </a:p>
      </dgm:t>
    </dgm:pt>
    <dgm:pt modelId="{DCAC9E87-36E2-4A7E-9ACC-325A9880D86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Misc.</a:t>
          </a:r>
        </a:p>
      </dgm:t>
    </dgm:pt>
    <dgm:pt modelId="{37F1E5BF-53A7-4CF2-B8AF-5095DD5882A1}" type="parTrans" cxnId="{8AD78546-9321-4968-8F49-4CA061D75FF8}">
      <dgm:prSet/>
      <dgm:spPr/>
      <dgm:t>
        <a:bodyPr/>
        <a:lstStyle/>
        <a:p>
          <a:endParaRPr lang="en-US"/>
        </a:p>
      </dgm:t>
    </dgm:pt>
    <dgm:pt modelId="{18A92952-E914-47AA-AE3B-F7463F5973C5}" type="sibTrans" cxnId="{8AD78546-9321-4968-8F49-4CA061D75FF8}">
      <dgm:prSet/>
      <dgm:spPr/>
      <dgm:t>
        <a:bodyPr/>
        <a:lstStyle/>
        <a:p>
          <a:endParaRPr lang="en-US"/>
        </a:p>
      </dgm:t>
    </dgm:pt>
    <dgm:pt modelId="{A8D93565-AB9C-48F7-8DEE-89A76AA526B2}">
      <dgm:prSet phldrT="[Text]"/>
      <dgm:spPr/>
      <dgm:t>
        <a:bodyPr/>
        <a:lstStyle/>
        <a:p>
          <a:r>
            <a:rPr lang="en-US" strike="sngStrike" dirty="0"/>
            <a:t>Bifurcation of CMD Post</a:t>
          </a:r>
        </a:p>
      </dgm:t>
    </dgm:pt>
    <dgm:pt modelId="{4690A651-E689-48CF-BC88-F4C47D5DB964}" type="parTrans" cxnId="{1B34791B-8C43-46CD-844D-11049F97AD72}">
      <dgm:prSet/>
      <dgm:spPr/>
      <dgm:t>
        <a:bodyPr/>
        <a:lstStyle/>
        <a:p>
          <a:endParaRPr lang="en-US"/>
        </a:p>
      </dgm:t>
    </dgm:pt>
    <dgm:pt modelId="{C350B6E1-3918-4B67-93CB-D79A4756C63B}" type="sibTrans" cxnId="{1B34791B-8C43-46CD-844D-11049F97AD72}">
      <dgm:prSet/>
      <dgm:spPr/>
      <dgm:t>
        <a:bodyPr/>
        <a:lstStyle/>
        <a:p>
          <a:endParaRPr lang="en-US"/>
        </a:p>
      </dgm:t>
    </dgm:pt>
    <dgm:pt modelId="{6D6ED3FD-23ED-4C54-9326-DF090CF844F1}" type="pres">
      <dgm:prSet presAssocID="{1EEDEC68-AB63-4285-9115-645F748EDF0A}" presName="diagram" presStyleCnt="0">
        <dgm:presLayoutVars>
          <dgm:dir/>
          <dgm:resizeHandles val="exact"/>
        </dgm:presLayoutVars>
      </dgm:prSet>
      <dgm:spPr/>
    </dgm:pt>
    <dgm:pt modelId="{386F8BAE-FCD1-43E9-B0B7-645FD3174B79}" type="pres">
      <dgm:prSet presAssocID="{9ED7E1D8-DDFE-4B03-A1F2-34A1C861F510}" presName="node" presStyleLbl="node1" presStyleIdx="0" presStyleCnt="6">
        <dgm:presLayoutVars>
          <dgm:bulletEnabled val="1"/>
        </dgm:presLayoutVars>
      </dgm:prSet>
      <dgm:spPr/>
    </dgm:pt>
    <dgm:pt modelId="{F5FD6CB9-9C9A-4435-A31B-82A3F9710DE0}" type="pres">
      <dgm:prSet presAssocID="{1BD79017-6EDA-424E-8635-FD8057B7A498}" presName="sibTrans" presStyleCnt="0"/>
      <dgm:spPr/>
    </dgm:pt>
    <dgm:pt modelId="{74251CCC-C35C-4CE3-9576-114C8CA14399}" type="pres">
      <dgm:prSet presAssocID="{E9114152-0343-4F1D-9A8E-A0FA550B584E}" presName="node" presStyleLbl="node1" presStyleIdx="1" presStyleCnt="6">
        <dgm:presLayoutVars>
          <dgm:bulletEnabled val="1"/>
        </dgm:presLayoutVars>
      </dgm:prSet>
      <dgm:spPr/>
    </dgm:pt>
    <dgm:pt modelId="{019DFB8A-B5F5-43F2-B482-6CF2B100A7CC}" type="pres">
      <dgm:prSet presAssocID="{0518AD73-42DE-4037-9A62-251F8EE0505E}" presName="sibTrans" presStyleCnt="0"/>
      <dgm:spPr/>
    </dgm:pt>
    <dgm:pt modelId="{C0DB93D8-0DA2-4F02-8088-CA895A7A8FD0}" type="pres">
      <dgm:prSet presAssocID="{A8D93565-AB9C-48F7-8DEE-89A76AA526B2}" presName="node" presStyleLbl="node1" presStyleIdx="2" presStyleCnt="6">
        <dgm:presLayoutVars>
          <dgm:bulletEnabled val="1"/>
        </dgm:presLayoutVars>
      </dgm:prSet>
      <dgm:spPr/>
    </dgm:pt>
    <dgm:pt modelId="{E7C1FAB0-50BE-40D8-9463-D0A4ECC65D76}" type="pres">
      <dgm:prSet presAssocID="{C350B6E1-3918-4B67-93CB-D79A4756C63B}" presName="sibTrans" presStyleCnt="0"/>
      <dgm:spPr/>
    </dgm:pt>
    <dgm:pt modelId="{6AE19A6E-7032-4410-8DB1-6A43854A0759}" type="pres">
      <dgm:prSet presAssocID="{A25881C2-26B8-4EA0-8C25-CD20E1F606DB}" presName="node" presStyleLbl="node1" presStyleIdx="3" presStyleCnt="6">
        <dgm:presLayoutVars>
          <dgm:bulletEnabled val="1"/>
        </dgm:presLayoutVars>
      </dgm:prSet>
      <dgm:spPr/>
    </dgm:pt>
    <dgm:pt modelId="{B7A3C0D5-B990-4532-BD5B-11841D70E86D}" type="pres">
      <dgm:prSet presAssocID="{44A0BF20-DF5D-4614-8464-1CC5F49685CD}" presName="sibTrans" presStyleCnt="0"/>
      <dgm:spPr/>
    </dgm:pt>
    <dgm:pt modelId="{C236A06A-B072-4A40-86D4-552584F348DA}" type="pres">
      <dgm:prSet presAssocID="{536C3975-D461-43C1-B7E1-A7523E6D4ABB}" presName="node" presStyleLbl="node1" presStyleIdx="4" presStyleCnt="6">
        <dgm:presLayoutVars>
          <dgm:bulletEnabled val="1"/>
        </dgm:presLayoutVars>
      </dgm:prSet>
      <dgm:spPr/>
    </dgm:pt>
    <dgm:pt modelId="{D951A49B-1E15-4EF4-9175-EC65311FFBA1}" type="pres">
      <dgm:prSet presAssocID="{0B3ED51A-A101-480C-BE14-E8EF6AEFB6A4}" presName="sibTrans" presStyleCnt="0"/>
      <dgm:spPr/>
    </dgm:pt>
    <dgm:pt modelId="{22C6523C-B881-4A9B-BE07-151D35A5C8CC}" type="pres">
      <dgm:prSet presAssocID="{DCAC9E87-36E2-4A7E-9ACC-325A9880D86B}" presName="node" presStyleLbl="node1" presStyleIdx="5" presStyleCnt="6">
        <dgm:presLayoutVars>
          <dgm:bulletEnabled val="1"/>
        </dgm:presLayoutVars>
      </dgm:prSet>
      <dgm:spPr/>
    </dgm:pt>
  </dgm:ptLst>
  <dgm:cxnLst>
    <dgm:cxn modelId="{3061A671-483F-4C39-BFE8-516F4CE27722}" type="presOf" srcId="{1EEDEC68-AB63-4285-9115-645F748EDF0A}" destId="{6D6ED3FD-23ED-4C54-9326-DF090CF844F1}" srcOrd="0" destOrd="0" presId="urn:microsoft.com/office/officeart/2005/8/layout/default"/>
    <dgm:cxn modelId="{AF4E0BA4-D937-4EA4-82B0-7F520C3C6086}" srcId="{1EEDEC68-AB63-4285-9115-645F748EDF0A}" destId="{E9114152-0343-4F1D-9A8E-A0FA550B584E}" srcOrd="1" destOrd="0" parTransId="{2EF0C495-8298-4D74-AA4F-0C470DB19521}" sibTransId="{0518AD73-42DE-4037-9A62-251F8EE0505E}"/>
    <dgm:cxn modelId="{C7923C6E-2E85-40EA-A45F-AF294021413E}" type="presOf" srcId="{536C3975-D461-43C1-B7E1-A7523E6D4ABB}" destId="{C236A06A-B072-4A40-86D4-552584F348DA}" srcOrd="0" destOrd="0" presId="urn:microsoft.com/office/officeart/2005/8/layout/default"/>
    <dgm:cxn modelId="{59D00D08-1A8D-41D5-BCA3-408A27D8656D}" type="presOf" srcId="{A8D93565-AB9C-48F7-8DEE-89A76AA526B2}" destId="{C0DB93D8-0DA2-4F02-8088-CA895A7A8FD0}" srcOrd="0" destOrd="0" presId="urn:microsoft.com/office/officeart/2005/8/layout/default"/>
    <dgm:cxn modelId="{82AF1998-A725-4621-BCD0-8C7113D01909}" srcId="{1EEDEC68-AB63-4285-9115-645F748EDF0A}" destId="{A25881C2-26B8-4EA0-8C25-CD20E1F606DB}" srcOrd="3" destOrd="0" parTransId="{51E36AF7-3563-473B-B798-AC76036FD1F5}" sibTransId="{44A0BF20-DF5D-4614-8464-1CC5F49685CD}"/>
    <dgm:cxn modelId="{15360B30-506C-495E-854F-9861C4374071}" type="presOf" srcId="{9ED7E1D8-DDFE-4B03-A1F2-34A1C861F510}" destId="{386F8BAE-FCD1-43E9-B0B7-645FD3174B79}" srcOrd="0" destOrd="0" presId="urn:microsoft.com/office/officeart/2005/8/layout/default"/>
    <dgm:cxn modelId="{8AD78546-9321-4968-8F49-4CA061D75FF8}" srcId="{1EEDEC68-AB63-4285-9115-645F748EDF0A}" destId="{DCAC9E87-36E2-4A7E-9ACC-325A9880D86B}" srcOrd="5" destOrd="0" parTransId="{37F1E5BF-53A7-4CF2-B8AF-5095DD5882A1}" sibTransId="{18A92952-E914-47AA-AE3B-F7463F5973C5}"/>
    <dgm:cxn modelId="{1B34791B-8C43-46CD-844D-11049F97AD72}" srcId="{1EEDEC68-AB63-4285-9115-645F748EDF0A}" destId="{A8D93565-AB9C-48F7-8DEE-89A76AA526B2}" srcOrd="2" destOrd="0" parTransId="{4690A651-E689-48CF-BC88-F4C47D5DB964}" sibTransId="{C350B6E1-3918-4B67-93CB-D79A4756C63B}"/>
    <dgm:cxn modelId="{16EE4989-1CB9-476B-86CC-ED7E17526090}" type="presOf" srcId="{E9114152-0343-4F1D-9A8E-A0FA550B584E}" destId="{74251CCC-C35C-4CE3-9576-114C8CA14399}" srcOrd="0" destOrd="0" presId="urn:microsoft.com/office/officeart/2005/8/layout/default"/>
    <dgm:cxn modelId="{A50F16DF-E357-4F35-A943-468C233C5254}" type="presOf" srcId="{DCAC9E87-36E2-4A7E-9ACC-325A9880D86B}" destId="{22C6523C-B881-4A9B-BE07-151D35A5C8CC}" srcOrd="0" destOrd="0" presId="urn:microsoft.com/office/officeart/2005/8/layout/default"/>
    <dgm:cxn modelId="{61B1C69F-70E4-4899-A99C-2E4DB1649618}" srcId="{1EEDEC68-AB63-4285-9115-645F748EDF0A}" destId="{9ED7E1D8-DDFE-4B03-A1F2-34A1C861F510}" srcOrd="0" destOrd="0" parTransId="{BA3027B5-A6BA-4489-83CA-A045B299222A}" sibTransId="{1BD79017-6EDA-424E-8635-FD8057B7A498}"/>
    <dgm:cxn modelId="{0C1E548E-E117-458E-BD8F-252205A47596}" srcId="{1EEDEC68-AB63-4285-9115-645F748EDF0A}" destId="{536C3975-D461-43C1-B7E1-A7523E6D4ABB}" srcOrd="4" destOrd="0" parTransId="{D8F73743-5974-487F-A735-C8D86ED70B54}" sibTransId="{0B3ED51A-A101-480C-BE14-E8EF6AEFB6A4}"/>
    <dgm:cxn modelId="{09722B02-7AA0-4599-8835-F8CEACB5C52D}" type="presOf" srcId="{A25881C2-26B8-4EA0-8C25-CD20E1F606DB}" destId="{6AE19A6E-7032-4410-8DB1-6A43854A0759}" srcOrd="0" destOrd="0" presId="urn:microsoft.com/office/officeart/2005/8/layout/default"/>
    <dgm:cxn modelId="{DD88582A-532B-4D5A-81B9-2C993638BBB4}" type="presParOf" srcId="{6D6ED3FD-23ED-4C54-9326-DF090CF844F1}" destId="{386F8BAE-FCD1-43E9-B0B7-645FD3174B79}" srcOrd="0" destOrd="0" presId="urn:microsoft.com/office/officeart/2005/8/layout/default"/>
    <dgm:cxn modelId="{F2594576-C20C-4A6D-B118-5371846BFD75}" type="presParOf" srcId="{6D6ED3FD-23ED-4C54-9326-DF090CF844F1}" destId="{F5FD6CB9-9C9A-4435-A31B-82A3F9710DE0}" srcOrd="1" destOrd="0" presId="urn:microsoft.com/office/officeart/2005/8/layout/default"/>
    <dgm:cxn modelId="{602D8FC4-D41B-4999-9A6B-7B250CEAB884}" type="presParOf" srcId="{6D6ED3FD-23ED-4C54-9326-DF090CF844F1}" destId="{74251CCC-C35C-4CE3-9576-114C8CA14399}" srcOrd="2" destOrd="0" presId="urn:microsoft.com/office/officeart/2005/8/layout/default"/>
    <dgm:cxn modelId="{D37B8B3E-8C84-425D-992C-E403ACAD98A8}" type="presParOf" srcId="{6D6ED3FD-23ED-4C54-9326-DF090CF844F1}" destId="{019DFB8A-B5F5-43F2-B482-6CF2B100A7CC}" srcOrd="3" destOrd="0" presId="urn:microsoft.com/office/officeart/2005/8/layout/default"/>
    <dgm:cxn modelId="{B4FE404A-BBBE-4BE2-A98B-E482EBE1198A}" type="presParOf" srcId="{6D6ED3FD-23ED-4C54-9326-DF090CF844F1}" destId="{C0DB93D8-0DA2-4F02-8088-CA895A7A8FD0}" srcOrd="4" destOrd="0" presId="urn:microsoft.com/office/officeart/2005/8/layout/default"/>
    <dgm:cxn modelId="{3DA9D1FE-E4FF-43C6-B5EB-A9EE2929AEC8}" type="presParOf" srcId="{6D6ED3FD-23ED-4C54-9326-DF090CF844F1}" destId="{E7C1FAB0-50BE-40D8-9463-D0A4ECC65D76}" srcOrd="5" destOrd="0" presId="urn:microsoft.com/office/officeart/2005/8/layout/default"/>
    <dgm:cxn modelId="{D2032879-3F83-45C6-9EBA-9D1E7822D791}" type="presParOf" srcId="{6D6ED3FD-23ED-4C54-9326-DF090CF844F1}" destId="{6AE19A6E-7032-4410-8DB1-6A43854A0759}" srcOrd="6" destOrd="0" presId="urn:microsoft.com/office/officeart/2005/8/layout/default"/>
    <dgm:cxn modelId="{9DF9EE64-50B8-4D69-B678-43DFCCFEE075}" type="presParOf" srcId="{6D6ED3FD-23ED-4C54-9326-DF090CF844F1}" destId="{B7A3C0D5-B990-4532-BD5B-11841D70E86D}" srcOrd="7" destOrd="0" presId="urn:microsoft.com/office/officeart/2005/8/layout/default"/>
    <dgm:cxn modelId="{7BB0451F-DF8B-4562-87C8-2B1EB953411D}" type="presParOf" srcId="{6D6ED3FD-23ED-4C54-9326-DF090CF844F1}" destId="{C236A06A-B072-4A40-86D4-552584F348DA}" srcOrd="8" destOrd="0" presId="urn:microsoft.com/office/officeart/2005/8/layout/default"/>
    <dgm:cxn modelId="{473DF15C-59AC-4F21-B11D-764D894F9EE7}" type="presParOf" srcId="{6D6ED3FD-23ED-4C54-9326-DF090CF844F1}" destId="{D951A49B-1E15-4EF4-9175-EC65311FFBA1}" srcOrd="9" destOrd="0" presId="urn:microsoft.com/office/officeart/2005/8/layout/default"/>
    <dgm:cxn modelId="{798459FA-0773-4892-A571-A91DF4676CE0}" type="presParOf" srcId="{6D6ED3FD-23ED-4C54-9326-DF090CF844F1}" destId="{22C6523C-B881-4A9B-BE07-151D35A5C8C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6DB57AF1-1B8E-41BB-AF78-EA1A49452EE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00048E-7DD4-42F0-8B27-C62A343CBB0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RBI’s </a:t>
          </a:r>
          <a:r>
            <a:rPr lang="en-US" dirty="0" err="1">
              <a:latin typeface="Franklin Gothic Medium Cond" panose="020B0606030402020204" pitchFamily="34" charset="0"/>
            </a:rPr>
            <a:t>P.J.Nayak</a:t>
          </a:r>
          <a:r>
            <a:rPr lang="en-US" dirty="0">
              <a:latin typeface="Franklin Gothic Medium Cond" panose="020B0606030402020204" pitchFamily="34" charset="0"/>
            </a:rPr>
            <a:t> Committee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2014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BIC, BBB</a:t>
          </a:r>
        </a:p>
      </dgm:t>
    </dgm:pt>
    <dgm:pt modelId="{3546C7B3-7ACD-4A48-8AC3-1DD4F9962435}" type="parTrans" cxnId="{16A91952-661F-411D-9630-9DB6416609BD}">
      <dgm:prSet/>
      <dgm:spPr/>
      <dgm:t>
        <a:bodyPr/>
        <a:lstStyle/>
        <a:p>
          <a:endParaRPr lang="en-US"/>
        </a:p>
      </dgm:t>
    </dgm:pt>
    <dgm:pt modelId="{8DF790B6-F237-41A4-9008-CDA9616AF23E}" type="sibTrans" cxnId="{16A91952-661F-411D-9630-9DB6416609BD}">
      <dgm:prSet/>
      <dgm:spPr/>
      <dgm:t>
        <a:bodyPr/>
        <a:lstStyle/>
        <a:p>
          <a:endParaRPr lang="en-US"/>
        </a:p>
      </dgm:t>
    </dgm:pt>
    <dgm:pt modelId="{80C01EBA-3638-4175-9702-7D7B397F82DA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Indradhanush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2015-Aug,</a:t>
          </a:r>
        </a:p>
        <a:p>
          <a:r>
            <a:rPr lang="en-US" dirty="0">
              <a:solidFill>
                <a:srgbClr val="FFC000"/>
              </a:solidFill>
              <a:latin typeface="Franklin Gothic Medium Cond" panose="020B0606030402020204" pitchFamily="34" charset="0"/>
            </a:rPr>
            <a:t>Dept. Financial services</a:t>
          </a:r>
        </a:p>
      </dgm:t>
    </dgm:pt>
    <dgm:pt modelId="{F8A9DD01-798D-4717-8BA3-9E5829C121DF}" type="parTrans" cxnId="{907E28EA-A682-4D60-9177-68BA5F1F6DDF}">
      <dgm:prSet/>
      <dgm:spPr/>
      <dgm:t>
        <a:bodyPr/>
        <a:lstStyle/>
        <a:p>
          <a:endParaRPr lang="en-US"/>
        </a:p>
      </dgm:t>
    </dgm:pt>
    <dgm:pt modelId="{68A66B31-A921-4AB2-89D7-9E46FC204640}" type="sibTrans" cxnId="{907E28EA-A682-4D60-9177-68BA5F1F6DDF}">
      <dgm:prSet/>
      <dgm:spPr/>
      <dgm:t>
        <a:bodyPr/>
        <a:lstStyle/>
        <a:p>
          <a:endParaRPr lang="en-US"/>
        </a:p>
      </dgm:t>
    </dgm:pt>
    <dgm:pt modelId="{03881D29-4A77-46A7-B0A3-7199E5E0AB70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Gyan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Sangam</a:t>
          </a:r>
          <a:r>
            <a:rPr lang="en-US" dirty="0">
              <a:latin typeface="Franklin Gothic Medium Cond" panose="020B0606030402020204" pitchFamily="34" charset="0"/>
            </a:rPr>
            <a:t>-II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Gurgaon-2016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u="sng" dirty="0">
              <a:latin typeface="Franklin Gothic Medium Cond" panose="020B0606030402020204" pitchFamily="34" charset="0"/>
            </a:rPr>
            <a:t>Bank Consolidation</a:t>
          </a:r>
        </a:p>
      </dgm:t>
    </dgm:pt>
    <dgm:pt modelId="{37488F20-7071-42A5-B96B-2247166392A2}" type="parTrans" cxnId="{8ACDC041-CE13-4144-8AA1-2422AEFF4B4F}">
      <dgm:prSet/>
      <dgm:spPr/>
      <dgm:t>
        <a:bodyPr/>
        <a:lstStyle/>
        <a:p>
          <a:endParaRPr lang="en-US"/>
        </a:p>
      </dgm:t>
    </dgm:pt>
    <dgm:pt modelId="{38FA78D9-73D9-400E-B9CB-C2893FE8E8D5}" type="sibTrans" cxnId="{8ACDC041-CE13-4144-8AA1-2422AEFF4B4F}">
      <dgm:prSet/>
      <dgm:spPr/>
      <dgm:t>
        <a:bodyPr/>
        <a:lstStyle/>
        <a:p>
          <a:endParaRPr lang="en-US"/>
        </a:p>
      </dgm:t>
    </dgm:pt>
    <dgm:pt modelId="{C3F6668D-E4D4-44D1-A190-1281B61C7FF3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Gyan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Sangam</a:t>
          </a:r>
          <a:r>
            <a:rPr lang="en-US" dirty="0">
              <a:latin typeface="Franklin Gothic Medium Cond" panose="020B0606030402020204" pitchFamily="34" charset="0"/>
            </a:rPr>
            <a:t>-I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Pune-2015, Jan</a:t>
          </a:r>
          <a:br>
            <a:rPr lang="en-US" dirty="0">
              <a:latin typeface="Franklin Gothic Medium Cond" panose="020B0606030402020204" pitchFamily="34" charset="0"/>
            </a:rPr>
          </a:br>
          <a:r>
            <a:rPr lang="en-US" dirty="0">
              <a:latin typeface="Franklin Gothic Medium Cond" panose="020B0606030402020204" pitchFamily="34" charset="0"/>
            </a:rPr>
            <a:t>BBB</a:t>
          </a:r>
        </a:p>
      </dgm:t>
    </dgm:pt>
    <dgm:pt modelId="{4761F2E4-CCEC-49FE-8109-B9CA19F59D74}" type="parTrans" cxnId="{E45D16D1-F9CC-41BF-B3D7-B358FD8668A2}">
      <dgm:prSet/>
      <dgm:spPr/>
      <dgm:t>
        <a:bodyPr/>
        <a:lstStyle/>
        <a:p>
          <a:endParaRPr lang="en-US"/>
        </a:p>
      </dgm:t>
    </dgm:pt>
    <dgm:pt modelId="{F5ADDA89-0C00-4D0F-90CF-301371A7F532}" type="sibTrans" cxnId="{E45D16D1-F9CC-41BF-B3D7-B358FD8668A2}">
      <dgm:prSet/>
      <dgm:spPr/>
      <dgm:t>
        <a:bodyPr/>
        <a:lstStyle/>
        <a:p>
          <a:endParaRPr lang="en-US"/>
        </a:p>
      </dgm:t>
    </dgm:pt>
    <dgm:pt modelId="{A47048AA-993B-41E1-82F1-0F305083E1C4}" type="pres">
      <dgm:prSet presAssocID="{6DB57AF1-1B8E-41BB-AF78-EA1A49452EEF}" presName="Name0" presStyleCnt="0">
        <dgm:presLayoutVars>
          <dgm:dir/>
          <dgm:resizeHandles val="exact"/>
        </dgm:presLayoutVars>
      </dgm:prSet>
      <dgm:spPr/>
    </dgm:pt>
    <dgm:pt modelId="{18571505-ED31-4665-B62C-1883E16506EE}" type="pres">
      <dgm:prSet presAssocID="{BE00048E-7DD4-42F0-8B27-C62A343CBB03}" presName="compNode" presStyleCnt="0"/>
      <dgm:spPr/>
    </dgm:pt>
    <dgm:pt modelId="{ECB26195-544F-41BC-9326-7A1B81D22CCB}" type="pres">
      <dgm:prSet presAssocID="{BE00048E-7DD4-42F0-8B27-C62A343CBB03}" presName="pictRect" presStyleLbl="node1" presStyleIdx="0" presStyleCnt="4" custScaleX="8149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D90AADA-BA5D-4485-B09B-69173B100818}" type="pres">
      <dgm:prSet presAssocID="{BE00048E-7DD4-42F0-8B27-C62A343CBB03}" presName="textRect" presStyleLbl="revTx" presStyleIdx="0" presStyleCnt="4">
        <dgm:presLayoutVars>
          <dgm:bulletEnabled val="1"/>
        </dgm:presLayoutVars>
      </dgm:prSet>
      <dgm:spPr/>
    </dgm:pt>
    <dgm:pt modelId="{0C51DB31-BE5C-41C5-B0DC-B7A39B5EA792}" type="pres">
      <dgm:prSet presAssocID="{8DF790B6-F237-41A4-9008-CDA9616AF23E}" presName="sibTrans" presStyleLbl="sibTrans2D1" presStyleIdx="0" presStyleCnt="0"/>
      <dgm:spPr/>
    </dgm:pt>
    <dgm:pt modelId="{75367789-8A50-4CA7-B4FD-E3AED360A89A}" type="pres">
      <dgm:prSet presAssocID="{C3F6668D-E4D4-44D1-A190-1281B61C7FF3}" presName="compNode" presStyleCnt="0"/>
      <dgm:spPr/>
    </dgm:pt>
    <dgm:pt modelId="{788B84E0-97EA-4CDB-B2F7-07BABC2B3D1C}" type="pres">
      <dgm:prSet presAssocID="{C3F6668D-E4D4-44D1-A190-1281B61C7FF3}" presName="pictRect" presStyleLbl="nod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CB54C8D-6E28-43AF-9146-3420BFD12EA3}" type="pres">
      <dgm:prSet presAssocID="{C3F6668D-E4D4-44D1-A190-1281B61C7FF3}" presName="textRect" presStyleLbl="revTx" presStyleIdx="1" presStyleCnt="4">
        <dgm:presLayoutVars>
          <dgm:bulletEnabled val="1"/>
        </dgm:presLayoutVars>
      </dgm:prSet>
      <dgm:spPr/>
    </dgm:pt>
    <dgm:pt modelId="{5716DB00-119F-42B1-8DA1-0083A1410C66}" type="pres">
      <dgm:prSet presAssocID="{F5ADDA89-0C00-4D0F-90CF-301371A7F532}" presName="sibTrans" presStyleLbl="sibTrans2D1" presStyleIdx="0" presStyleCnt="0"/>
      <dgm:spPr/>
    </dgm:pt>
    <dgm:pt modelId="{60522866-70D0-485C-B92A-2DAA27BB20CC}" type="pres">
      <dgm:prSet presAssocID="{80C01EBA-3638-4175-9702-7D7B397F82DA}" presName="compNode" presStyleCnt="0"/>
      <dgm:spPr/>
    </dgm:pt>
    <dgm:pt modelId="{2DF9189B-EDCE-40BD-B78A-92EFC56A8978}" type="pres">
      <dgm:prSet presAssocID="{80C01EBA-3638-4175-9702-7D7B397F82DA}" presName="pictRect" presStyleLbl="nod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7BB1038C-051C-4F5F-8D4A-0EAA18B65EEE}" type="pres">
      <dgm:prSet presAssocID="{80C01EBA-3638-4175-9702-7D7B397F82DA}" presName="textRect" presStyleLbl="revTx" presStyleIdx="2" presStyleCnt="4">
        <dgm:presLayoutVars>
          <dgm:bulletEnabled val="1"/>
        </dgm:presLayoutVars>
      </dgm:prSet>
      <dgm:spPr/>
    </dgm:pt>
    <dgm:pt modelId="{4695F80F-31F9-42DA-801E-551370AB371B}" type="pres">
      <dgm:prSet presAssocID="{68A66B31-A921-4AB2-89D7-9E46FC204640}" presName="sibTrans" presStyleLbl="sibTrans2D1" presStyleIdx="0" presStyleCnt="0"/>
      <dgm:spPr/>
    </dgm:pt>
    <dgm:pt modelId="{30E2EC12-FAD7-44BB-8F87-326AF85F15E0}" type="pres">
      <dgm:prSet presAssocID="{03881D29-4A77-46A7-B0A3-7199E5E0AB70}" presName="compNode" presStyleCnt="0"/>
      <dgm:spPr/>
    </dgm:pt>
    <dgm:pt modelId="{2EE13359-12E4-4A10-9C5F-4A3B819F4B8E}" type="pres">
      <dgm:prSet presAssocID="{03881D29-4A77-46A7-B0A3-7199E5E0AB70}" presName="pictRect" presStyleLbl="node1" presStyleIdx="3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54C6B42-C748-456E-B3DB-FADB167A3BC0}" type="pres">
      <dgm:prSet presAssocID="{03881D29-4A77-46A7-B0A3-7199E5E0AB70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E45D16D1-F9CC-41BF-B3D7-B358FD8668A2}" srcId="{6DB57AF1-1B8E-41BB-AF78-EA1A49452EEF}" destId="{C3F6668D-E4D4-44D1-A190-1281B61C7FF3}" srcOrd="1" destOrd="0" parTransId="{4761F2E4-CCEC-49FE-8109-B9CA19F59D74}" sibTransId="{F5ADDA89-0C00-4D0F-90CF-301371A7F532}"/>
    <dgm:cxn modelId="{2F69B26A-96DB-4926-A94D-E7018891FA25}" type="presOf" srcId="{68A66B31-A921-4AB2-89D7-9E46FC204640}" destId="{4695F80F-31F9-42DA-801E-551370AB371B}" srcOrd="0" destOrd="0" presId="urn:microsoft.com/office/officeart/2005/8/layout/pList1"/>
    <dgm:cxn modelId="{10ABD12D-EC0E-4ABA-998F-2101AE0F1169}" type="presOf" srcId="{C3F6668D-E4D4-44D1-A190-1281B61C7FF3}" destId="{3CB54C8D-6E28-43AF-9146-3420BFD12EA3}" srcOrd="0" destOrd="0" presId="urn:microsoft.com/office/officeart/2005/8/layout/pList1"/>
    <dgm:cxn modelId="{16A91952-661F-411D-9630-9DB6416609BD}" srcId="{6DB57AF1-1B8E-41BB-AF78-EA1A49452EEF}" destId="{BE00048E-7DD4-42F0-8B27-C62A343CBB03}" srcOrd="0" destOrd="0" parTransId="{3546C7B3-7ACD-4A48-8AC3-1DD4F9962435}" sibTransId="{8DF790B6-F237-41A4-9008-CDA9616AF23E}"/>
    <dgm:cxn modelId="{09471A74-C780-4B61-804C-9E77663A6F28}" type="presOf" srcId="{6DB57AF1-1B8E-41BB-AF78-EA1A49452EEF}" destId="{A47048AA-993B-41E1-82F1-0F305083E1C4}" srcOrd="0" destOrd="0" presId="urn:microsoft.com/office/officeart/2005/8/layout/pList1"/>
    <dgm:cxn modelId="{DC5E0E39-C49B-4C40-8D01-05DC750A1CC0}" type="presOf" srcId="{8DF790B6-F237-41A4-9008-CDA9616AF23E}" destId="{0C51DB31-BE5C-41C5-B0DC-B7A39B5EA792}" srcOrd="0" destOrd="0" presId="urn:microsoft.com/office/officeart/2005/8/layout/pList1"/>
    <dgm:cxn modelId="{4FF7F23F-D5CD-4F82-B0B3-82111514B22D}" type="presOf" srcId="{80C01EBA-3638-4175-9702-7D7B397F82DA}" destId="{7BB1038C-051C-4F5F-8D4A-0EAA18B65EEE}" srcOrd="0" destOrd="0" presId="urn:microsoft.com/office/officeart/2005/8/layout/pList1"/>
    <dgm:cxn modelId="{907E28EA-A682-4D60-9177-68BA5F1F6DDF}" srcId="{6DB57AF1-1B8E-41BB-AF78-EA1A49452EEF}" destId="{80C01EBA-3638-4175-9702-7D7B397F82DA}" srcOrd="2" destOrd="0" parTransId="{F8A9DD01-798D-4717-8BA3-9E5829C121DF}" sibTransId="{68A66B31-A921-4AB2-89D7-9E46FC204640}"/>
    <dgm:cxn modelId="{EF9CC197-7A99-4503-9BF1-EE2C7412E867}" type="presOf" srcId="{03881D29-4A77-46A7-B0A3-7199E5E0AB70}" destId="{454C6B42-C748-456E-B3DB-FADB167A3BC0}" srcOrd="0" destOrd="0" presId="urn:microsoft.com/office/officeart/2005/8/layout/pList1"/>
    <dgm:cxn modelId="{B0F1E1C2-7128-49D6-BF14-BEFD01DB50C1}" type="presOf" srcId="{F5ADDA89-0C00-4D0F-90CF-301371A7F532}" destId="{5716DB00-119F-42B1-8DA1-0083A1410C66}" srcOrd="0" destOrd="0" presId="urn:microsoft.com/office/officeart/2005/8/layout/pList1"/>
    <dgm:cxn modelId="{47E8E503-177E-4FD2-8AF2-127C558220BD}" type="presOf" srcId="{BE00048E-7DD4-42F0-8B27-C62A343CBB03}" destId="{8D90AADA-BA5D-4485-B09B-69173B100818}" srcOrd="0" destOrd="0" presId="urn:microsoft.com/office/officeart/2005/8/layout/pList1"/>
    <dgm:cxn modelId="{8ACDC041-CE13-4144-8AA1-2422AEFF4B4F}" srcId="{6DB57AF1-1B8E-41BB-AF78-EA1A49452EEF}" destId="{03881D29-4A77-46A7-B0A3-7199E5E0AB70}" srcOrd="3" destOrd="0" parTransId="{37488F20-7071-42A5-B96B-2247166392A2}" sibTransId="{38FA78D9-73D9-400E-B9CB-C2893FE8E8D5}"/>
    <dgm:cxn modelId="{7AE9846A-B44E-456A-A818-A2E89AE81B82}" type="presParOf" srcId="{A47048AA-993B-41E1-82F1-0F305083E1C4}" destId="{18571505-ED31-4665-B62C-1883E16506EE}" srcOrd="0" destOrd="0" presId="urn:microsoft.com/office/officeart/2005/8/layout/pList1"/>
    <dgm:cxn modelId="{F27997C3-6334-402B-B458-DD685E9CC56A}" type="presParOf" srcId="{18571505-ED31-4665-B62C-1883E16506EE}" destId="{ECB26195-544F-41BC-9326-7A1B81D22CCB}" srcOrd="0" destOrd="0" presId="urn:microsoft.com/office/officeart/2005/8/layout/pList1"/>
    <dgm:cxn modelId="{703D2B55-96FF-4A27-B45D-C99201FB8414}" type="presParOf" srcId="{18571505-ED31-4665-B62C-1883E16506EE}" destId="{8D90AADA-BA5D-4485-B09B-69173B100818}" srcOrd="1" destOrd="0" presId="urn:microsoft.com/office/officeart/2005/8/layout/pList1"/>
    <dgm:cxn modelId="{CF37E005-382F-4735-A7A9-F788C84ADB24}" type="presParOf" srcId="{A47048AA-993B-41E1-82F1-0F305083E1C4}" destId="{0C51DB31-BE5C-41C5-B0DC-B7A39B5EA792}" srcOrd="1" destOrd="0" presId="urn:microsoft.com/office/officeart/2005/8/layout/pList1"/>
    <dgm:cxn modelId="{ABD827BB-D148-4884-9474-453DD0C8E41F}" type="presParOf" srcId="{A47048AA-993B-41E1-82F1-0F305083E1C4}" destId="{75367789-8A50-4CA7-B4FD-E3AED360A89A}" srcOrd="2" destOrd="0" presId="urn:microsoft.com/office/officeart/2005/8/layout/pList1"/>
    <dgm:cxn modelId="{FF9C0718-745E-4EDD-8807-E74EB6ABDAAC}" type="presParOf" srcId="{75367789-8A50-4CA7-B4FD-E3AED360A89A}" destId="{788B84E0-97EA-4CDB-B2F7-07BABC2B3D1C}" srcOrd="0" destOrd="0" presId="urn:microsoft.com/office/officeart/2005/8/layout/pList1"/>
    <dgm:cxn modelId="{909B213D-999D-4E61-A34A-940CA628FE43}" type="presParOf" srcId="{75367789-8A50-4CA7-B4FD-E3AED360A89A}" destId="{3CB54C8D-6E28-43AF-9146-3420BFD12EA3}" srcOrd="1" destOrd="0" presId="urn:microsoft.com/office/officeart/2005/8/layout/pList1"/>
    <dgm:cxn modelId="{07B2CD09-28DA-4DDC-8F2A-1A757E613B01}" type="presParOf" srcId="{A47048AA-993B-41E1-82F1-0F305083E1C4}" destId="{5716DB00-119F-42B1-8DA1-0083A1410C66}" srcOrd="3" destOrd="0" presId="urn:microsoft.com/office/officeart/2005/8/layout/pList1"/>
    <dgm:cxn modelId="{D64FABAA-6225-4E46-BFC4-4A8225E91BCA}" type="presParOf" srcId="{A47048AA-993B-41E1-82F1-0F305083E1C4}" destId="{60522866-70D0-485C-B92A-2DAA27BB20CC}" srcOrd="4" destOrd="0" presId="urn:microsoft.com/office/officeart/2005/8/layout/pList1"/>
    <dgm:cxn modelId="{2BCE6C12-F524-43A0-9004-95FB8423AB50}" type="presParOf" srcId="{60522866-70D0-485C-B92A-2DAA27BB20CC}" destId="{2DF9189B-EDCE-40BD-B78A-92EFC56A8978}" srcOrd="0" destOrd="0" presId="urn:microsoft.com/office/officeart/2005/8/layout/pList1"/>
    <dgm:cxn modelId="{CA3CF896-F9EB-40A4-864B-4C7AA149D351}" type="presParOf" srcId="{60522866-70D0-485C-B92A-2DAA27BB20CC}" destId="{7BB1038C-051C-4F5F-8D4A-0EAA18B65EEE}" srcOrd="1" destOrd="0" presId="urn:microsoft.com/office/officeart/2005/8/layout/pList1"/>
    <dgm:cxn modelId="{858E161D-3537-4991-8D81-7A8B5DD96CBA}" type="presParOf" srcId="{A47048AA-993B-41E1-82F1-0F305083E1C4}" destId="{4695F80F-31F9-42DA-801E-551370AB371B}" srcOrd="5" destOrd="0" presId="urn:microsoft.com/office/officeart/2005/8/layout/pList1"/>
    <dgm:cxn modelId="{8B81B512-B52C-4CFC-B209-245F71214406}" type="presParOf" srcId="{A47048AA-993B-41E1-82F1-0F305083E1C4}" destId="{30E2EC12-FAD7-44BB-8F87-326AF85F15E0}" srcOrd="6" destOrd="0" presId="urn:microsoft.com/office/officeart/2005/8/layout/pList1"/>
    <dgm:cxn modelId="{151FFE27-6D3B-49DF-94C6-353262997C42}" type="presParOf" srcId="{30E2EC12-FAD7-44BB-8F87-326AF85F15E0}" destId="{2EE13359-12E4-4A10-9C5F-4A3B819F4B8E}" srcOrd="0" destOrd="0" presId="urn:microsoft.com/office/officeart/2005/8/layout/pList1"/>
    <dgm:cxn modelId="{DA4999D3-D64A-4DBE-8BB8-64843D4367EA}" type="presParOf" srcId="{30E2EC12-FAD7-44BB-8F87-326AF85F15E0}" destId="{454C6B42-C748-456E-B3DB-FADB167A3BC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EF762854-1A82-4DB7-902E-9E037C77BBCB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FBA418-1369-4F1A-A2E2-BEBF34ABC10A}">
      <dgm:prSet phldrT="[Text]"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Appointments- CMD </a:t>
          </a:r>
          <a:r>
            <a:rPr lang="en-US" sz="1800" dirty="0" err="1">
              <a:latin typeface="Franklin Gothic Medium Cond" panose="020B0606030402020204" pitchFamily="34" charset="0"/>
            </a:rPr>
            <a:t>bifur</a:t>
          </a:r>
          <a:r>
            <a:rPr lang="en-US" sz="1800" dirty="0">
              <a:latin typeface="Franklin Gothic Medium Cond" panose="020B0606030402020204" pitchFamily="34" charset="0"/>
            </a:rPr>
            <a:t>.</a:t>
          </a:r>
        </a:p>
      </dgm:t>
    </dgm:pt>
    <dgm:pt modelId="{6E986E7D-1DFC-4EDA-8D9C-D5E202F16447}" type="parTrans" cxnId="{2F6D1F22-C2D2-44F7-9FDD-420C0CDAF51C}">
      <dgm:prSet/>
      <dgm:spPr/>
      <dgm:t>
        <a:bodyPr/>
        <a:lstStyle/>
        <a:p>
          <a:endParaRPr lang="en-US"/>
        </a:p>
      </dgm:t>
    </dgm:pt>
    <dgm:pt modelId="{FAA1B812-600C-49E7-B496-B7B0608DA1E4}" type="sibTrans" cxnId="{2F6D1F22-C2D2-44F7-9FDD-420C0CDAF51C}">
      <dgm:prSet/>
      <dgm:spPr/>
      <dgm:t>
        <a:bodyPr/>
        <a:lstStyle/>
        <a:p>
          <a:endParaRPr lang="en-US"/>
        </a:p>
      </dgm:t>
    </dgm:pt>
    <dgm:pt modelId="{14935128-48F6-410A-991B-D2762E879457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Bank Board Bureau</a:t>
          </a:r>
        </a:p>
      </dgm:t>
    </dgm:pt>
    <dgm:pt modelId="{10ACF769-6429-47F9-A69C-607552FD6A6E}" type="parTrans" cxnId="{6E116D5B-E25B-49B0-9AC4-96D5D76E870B}">
      <dgm:prSet/>
      <dgm:spPr/>
      <dgm:t>
        <a:bodyPr/>
        <a:lstStyle/>
        <a:p>
          <a:endParaRPr lang="en-US"/>
        </a:p>
      </dgm:t>
    </dgm:pt>
    <dgm:pt modelId="{34A411C6-CA40-419A-9E03-3B71227359E5}" type="sibTrans" cxnId="{6E116D5B-E25B-49B0-9AC4-96D5D76E870B}">
      <dgm:prSet/>
      <dgm:spPr/>
      <dgm:t>
        <a:bodyPr/>
        <a:lstStyle/>
        <a:p>
          <a:endParaRPr lang="en-US"/>
        </a:p>
      </dgm:t>
    </dgm:pt>
    <dgm:pt modelId="{51264CE8-EF17-40D0-B654-A22D4652DE93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Capitalization</a:t>
          </a:r>
        </a:p>
      </dgm:t>
    </dgm:pt>
    <dgm:pt modelId="{86F2BAC1-7201-4D63-9C7F-45D00487A410}" type="parTrans" cxnId="{4EF9C4FE-714A-44E9-AB29-EA7C4BA78E3B}">
      <dgm:prSet/>
      <dgm:spPr/>
      <dgm:t>
        <a:bodyPr/>
        <a:lstStyle/>
        <a:p>
          <a:endParaRPr lang="en-US"/>
        </a:p>
      </dgm:t>
    </dgm:pt>
    <dgm:pt modelId="{934406F7-EC82-4917-8625-8A97054CCE0F}" type="sibTrans" cxnId="{4EF9C4FE-714A-44E9-AB29-EA7C4BA78E3B}">
      <dgm:prSet/>
      <dgm:spPr/>
      <dgm:t>
        <a:bodyPr/>
        <a:lstStyle/>
        <a:p>
          <a:endParaRPr lang="en-US"/>
        </a:p>
      </dgm:t>
    </dgm:pt>
    <dgm:pt modelId="{170F12E3-8A6E-44EE-B7C7-6FCD57F90652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De-stressing PSBs</a:t>
          </a:r>
        </a:p>
      </dgm:t>
    </dgm:pt>
    <dgm:pt modelId="{13B84985-82B1-4194-BB34-F14030B2C40A}" type="parTrans" cxnId="{2D8BBC15-35C4-425B-8267-5B46F82CB0AC}">
      <dgm:prSet/>
      <dgm:spPr/>
      <dgm:t>
        <a:bodyPr/>
        <a:lstStyle/>
        <a:p>
          <a:endParaRPr lang="en-US"/>
        </a:p>
      </dgm:t>
    </dgm:pt>
    <dgm:pt modelId="{171FDFD0-4D77-492D-AECD-9406FD5A8A26}" type="sibTrans" cxnId="{2D8BBC15-35C4-425B-8267-5B46F82CB0AC}">
      <dgm:prSet/>
      <dgm:spPr/>
      <dgm:t>
        <a:bodyPr/>
        <a:lstStyle/>
        <a:p>
          <a:endParaRPr lang="en-US"/>
        </a:p>
      </dgm:t>
    </dgm:pt>
    <dgm:pt modelId="{92937EC5-F93F-4866-8C6B-101C0FC61371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Empowerment</a:t>
          </a:r>
        </a:p>
      </dgm:t>
    </dgm:pt>
    <dgm:pt modelId="{3E53A8BE-63A2-4099-98DD-D368E3D39858}" type="parTrans" cxnId="{C7388846-EC46-4BCC-9416-21375508A875}">
      <dgm:prSet/>
      <dgm:spPr/>
      <dgm:t>
        <a:bodyPr/>
        <a:lstStyle/>
        <a:p>
          <a:endParaRPr lang="en-US"/>
        </a:p>
      </dgm:t>
    </dgm:pt>
    <dgm:pt modelId="{193A2817-C071-4090-850D-A757C9804619}" type="sibTrans" cxnId="{C7388846-EC46-4BCC-9416-21375508A875}">
      <dgm:prSet/>
      <dgm:spPr/>
      <dgm:t>
        <a:bodyPr/>
        <a:lstStyle/>
        <a:p>
          <a:endParaRPr lang="en-US"/>
        </a:p>
      </dgm:t>
    </dgm:pt>
    <dgm:pt modelId="{AC9BBA21-4938-462F-B431-F6003D199CE3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Framework of Accountability</a:t>
          </a:r>
        </a:p>
      </dgm:t>
    </dgm:pt>
    <dgm:pt modelId="{47A0A02D-4C9D-4C14-BBBE-86225942342A}" type="parTrans" cxnId="{B4B5F785-CF16-4A53-972D-E0EFBF33C52A}">
      <dgm:prSet/>
      <dgm:spPr/>
      <dgm:t>
        <a:bodyPr/>
        <a:lstStyle/>
        <a:p>
          <a:endParaRPr lang="en-US"/>
        </a:p>
      </dgm:t>
    </dgm:pt>
    <dgm:pt modelId="{C3124C09-ADD6-4C6A-AD71-FE359DC83A71}" type="sibTrans" cxnId="{B4B5F785-CF16-4A53-972D-E0EFBF33C52A}">
      <dgm:prSet/>
      <dgm:spPr/>
      <dgm:t>
        <a:bodyPr/>
        <a:lstStyle/>
        <a:p>
          <a:endParaRPr lang="en-US"/>
        </a:p>
      </dgm:t>
    </dgm:pt>
    <dgm:pt modelId="{97F57E82-C354-46C4-87F4-038D116EF49A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Governance Reforms</a:t>
          </a:r>
        </a:p>
      </dgm:t>
    </dgm:pt>
    <dgm:pt modelId="{BF2E003F-9DA9-4C4E-AB1B-8704145FFD71}" type="parTrans" cxnId="{F194D3DE-AFEB-41C6-920B-6216EECA62FD}">
      <dgm:prSet/>
      <dgm:spPr/>
      <dgm:t>
        <a:bodyPr/>
        <a:lstStyle/>
        <a:p>
          <a:endParaRPr lang="en-US"/>
        </a:p>
      </dgm:t>
    </dgm:pt>
    <dgm:pt modelId="{C688A026-6EA9-4E73-87DA-0E5AD1EF1C01}" type="sibTrans" cxnId="{F194D3DE-AFEB-41C6-920B-6216EECA62FD}">
      <dgm:prSet/>
      <dgm:spPr/>
      <dgm:t>
        <a:bodyPr/>
        <a:lstStyle/>
        <a:p>
          <a:endParaRPr lang="en-US"/>
        </a:p>
      </dgm:t>
    </dgm:pt>
    <dgm:pt modelId="{444B4D88-484E-4A27-AE7F-AAFDBBC7DB80}" type="pres">
      <dgm:prSet presAssocID="{EF762854-1A82-4DB7-902E-9E037C77BBCB}" presName="linear" presStyleCnt="0">
        <dgm:presLayoutVars>
          <dgm:animLvl val="lvl"/>
          <dgm:resizeHandles val="exact"/>
        </dgm:presLayoutVars>
      </dgm:prSet>
      <dgm:spPr/>
    </dgm:pt>
    <dgm:pt modelId="{FDD12DEC-9075-40C0-98B4-C9F604B3A38B}" type="pres">
      <dgm:prSet presAssocID="{1DFBA418-1369-4F1A-A2E2-BEBF34ABC10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86D302D-9FAF-46AD-B74F-06C3C5D5DC18}" type="pres">
      <dgm:prSet presAssocID="{FAA1B812-600C-49E7-B496-B7B0608DA1E4}" presName="spacer" presStyleCnt="0"/>
      <dgm:spPr/>
    </dgm:pt>
    <dgm:pt modelId="{FC569D1C-74C9-4B94-B0FC-D398A13CA962}" type="pres">
      <dgm:prSet presAssocID="{14935128-48F6-410A-991B-D2762E879457}" presName="parentText" presStyleLbl="node1" presStyleIdx="1" presStyleCnt="7" custLinFactX="48341" custLinFactY="-1581" custLinFactNeighborX="100000" custLinFactNeighborY="-100000">
        <dgm:presLayoutVars>
          <dgm:chMax val="0"/>
          <dgm:bulletEnabled val="1"/>
        </dgm:presLayoutVars>
      </dgm:prSet>
      <dgm:spPr/>
    </dgm:pt>
    <dgm:pt modelId="{7B1362C8-C5A3-4AD5-85D5-DE59A586BDC3}" type="pres">
      <dgm:prSet presAssocID="{34A411C6-CA40-419A-9E03-3B71227359E5}" presName="spacer" presStyleCnt="0"/>
      <dgm:spPr/>
    </dgm:pt>
    <dgm:pt modelId="{EF76FBBF-9C66-4912-90C8-A3A850FD4F15}" type="pres">
      <dgm:prSet presAssocID="{51264CE8-EF17-40D0-B654-A22D4652DE9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CE2BCE2-5B2B-4D1F-B0EE-AABB7069DB8F}" type="pres">
      <dgm:prSet presAssocID="{934406F7-EC82-4917-8625-8A97054CCE0F}" presName="spacer" presStyleCnt="0"/>
      <dgm:spPr/>
    </dgm:pt>
    <dgm:pt modelId="{75572655-D7CC-4F02-9CD9-051C07D4BB32}" type="pres">
      <dgm:prSet presAssocID="{170F12E3-8A6E-44EE-B7C7-6FCD57F9065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93422EB-87C2-4853-85B8-13F3CEB2914F}" type="pres">
      <dgm:prSet presAssocID="{171FDFD0-4D77-492D-AECD-9406FD5A8A26}" presName="spacer" presStyleCnt="0"/>
      <dgm:spPr/>
    </dgm:pt>
    <dgm:pt modelId="{0FF3D88D-F606-428E-A28B-14282D415EBD}" type="pres">
      <dgm:prSet presAssocID="{92937EC5-F93F-4866-8C6B-101C0FC6137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292AED4-A876-4EFE-BEC1-DC0C346CC73D}" type="pres">
      <dgm:prSet presAssocID="{193A2817-C071-4090-850D-A757C9804619}" presName="spacer" presStyleCnt="0"/>
      <dgm:spPr/>
    </dgm:pt>
    <dgm:pt modelId="{E8FDA957-5289-4241-BDD6-65FFD212777F}" type="pres">
      <dgm:prSet presAssocID="{AC9BBA21-4938-462F-B431-F6003D199CE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C2594E1-9C7D-41CE-9D22-30F55463E4DD}" type="pres">
      <dgm:prSet presAssocID="{C3124C09-ADD6-4C6A-AD71-FE359DC83A71}" presName="spacer" presStyleCnt="0"/>
      <dgm:spPr/>
    </dgm:pt>
    <dgm:pt modelId="{D0942EA6-D2EF-4CA1-B497-7E7B29F6E957}" type="pres">
      <dgm:prSet presAssocID="{97F57E82-C354-46C4-87F4-038D116EF49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09A0909D-8B28-430B-9EA2-3838DFB29874}" type="presOf" srcId="{170F12E3-8A6E-44EE-B7C7-6FCD57F90652}" destId="{75572655-D7CC-4F02-9CD9-051C07D4BB32}" srcOrd="0" destOrd="0" presId="urn:microsoft.com/office/officeart/2005/8/layout/vList2"/>
    <dgm:cxn modelId="{6E116D5B-E25B-49B0-9AC4-96D5D76E870B}" srcId="{EF762854-1A82-4DB7-902E-9E037C77BBCB}" destId="{14935128-48F6-410A-991B-D2762E879457}" srcOrd="1" destOrd="0" parTransId="{10ACF769-6429-47F9-A69C-607552FD6A6E}" sibTransId="{34A411C6-CA40-419A-9E03-3B71227359E5}"/>
    <dgm:cxn modelId="{F194D3DE-AFEB-41C6-920B-6216EECA62FD}" srcId="{EF762854-1A82-4DB7-902E-9E037C77BBCB}" destId="{97F57E82-C354-46C4-87F4-038D116EF49A}" srcOrd="6" destOrd="0" parTransId="{BF2E003F-9DA9-4C4E-AB1B-8704145FFD71}" sibTransId="{C688A026-6EA9-4E73-87DA-0E5AD1EF1C01}"/>
    <dgm:cxn modelId="{7BA6A8EE-D664-4AEE-BDF1-FE9BA36D15C5}" type="presOf" srcId="{AC9BBA21-4938-462F-B431-F6003D199CE3}" destId="{E8FDA957-5289-4241-BDD6-65FFD212777F}" srcOrd="0" destOrd="0" presId="urn:microsoft.com/office/officeart/2005/8/layout/vList2"/>
    <dgm:cxn modelId="{D4FBFDB3-84E7-4BC2-8EA9-701053AB5F6E}" type="presOf" srcId="{51264CE8-EF17-40D0-B654-A22D4652DE93}" destId="{EF76FBBF-9C66-4912-90C8-A3A850FD4F15}" srcOrd="0" destOrd="0" presId="urn:microsoft.com/office/officeart/2005/8/layout/vList2"/>
    <dgm:cxn modelId="{2D8BBC15-35C4-425B-8267-5B46F82CB0AC}" srcId="{EF762854-1A82-4DB7-902E-9E037C77BBCB}" destId="{170F12E3-8A6E-44EE-B7C7-6FCD57F90652}" srcOrd="3" destOrd="0" parTransId="{13B84985-82B1-4194-BB34-F14030B2C40A}" sibTransId="{171FDFD0-4D77-492D-AECD-9406FD5A8A26}"/>
    <dgm:cxn modelId="{DC9D159D-CBA0-474A-BC44-7FED648AAABF}" type="presOf" srcId="{1DFBA418-1369-4F1A-A2E2-BEBF34ABC10A}" destId="{FDD12DEC-9075-40C0-98B4-C9F604B3A38B}" srcOrd="0" destOrd="0" presId="urn:microsoft.com/office/officeart/2005/8/layout/vList2"/>
    <dgm:cxn modelId="{EADF6F0F-8AAE-4CC3-BEF3-274EF8E6554C}" type="presOf" srcId="{97F57E82-C354-46C4-87F4-038D116EF49A}" destId="{D0942EA6-D2EF-4CA1-B497-7E7B29F6E957}" srcOrd="0" destOrd="0" presId="urn:microsoft.com/office/officeart/2005/8/layout/vList2"/>
    <dgm:cxn modelId="{7E314948-869B-4D54-AFF6-E2C4E8AA488F}" type="presOf" srcId="{EF762854-1A82-4DB7-902E-9E037C77BBCB}" destId="{444B4D88-484E-4A27-AE7F-AAFDBBC7DB80}" srcOrd="0" destOrd="0" presId="urn:microsoft.com/office/officeart/2005/8/layout/vList2"/>
    <dgm:cxn modelId="{D5CC0563-89EB-44F9-9739-433AB25EEC7F}" type="presOf" srcId="{14935128-48F6-410A-991B-D2762E879457}" destId="{FC569D1C-74C9-4B94-B0FC-D398A13CA962}" srcOrd="0" destOrd="0" presId="urn:microsoft.com/office/officeart/2005/8/layout/vList2"/>
    <dgm:cxn modelId="{4EF9C4FE-714A-44E9-AB29-EA7C4BA78E3B}" srcId="{EF762854-1A82-4DB7-902E-9E037C77BBCB}" destId="{51264CE8-EF17-40D0-B654-A22D4652DE93}" srcOrd="2" destOrd="0" parTransId="{86F2BAC1-7201-4D63-9C7F-45D00487A410}" sibTransId="{934406F7-EC82-4917-8625-8A97054CCE0F}"/>
    <dgm:cxn modelId="{C7388846-EC46-4BCC-9416-21375508A875}" srcId="{EF762854-1A82-4DB7-902E-9E037C77BBCB}" destId="{92937EC5-F93F-4866-8C6B-101C0FC61371}" srcOrd="4" destOrd="0" parTransId="{3E53A8BE-63A2-4099-98DD-D368E3D39858}" sibTransId="{193A2817-C071-4090-850D-A757C9804619}"/>
    <dgm:cxn modelId="{966BF524-871B-49F1-9CDB-3F3001F5305A}" type="presOf" srcId="{92937EC5-F93F-4866-8C6B-101C0FC61371}" destId="{0FF3D88D-F606-428E-A28B-14282D415EBD}" srcOrd="0" destOrd="0" presId="urn:microsoft.com/office/officeart/2005/8/layout/vList2"/>
    <dgm:cxn modelId="{2F6D1F22-C2D2-44F7-9FDD-420C0CDAF51C}" srcId="{EF762854-1A82-4DB7-902E-9E037C77BBCB}" destId="{1DFBA418-1369-4F1A-A2E2-BEBF34ABC10A}" srcOrd="0" destOrd="0" parTransId="{6E986E7D-1DFC-4EDA-8D9C-D5E202F16447}" sibTransId="{FAA1B812-600C-49E7-B496-B7B0608DA1E4}"/>
    <dgm:cxn modelId="{B4B5F785-CF16-4A53-972D-E0EFBF33C52A}" srcId="{EF762854-1A82-4DB7-902E-9E037C77BBCB}" destId="{AC9BBA21-4938-462F-B431-F6003D199CE3}" srcOrd="5" destOrd="0" parTransId="{47A0A02D-4C9D-4C14-BBBE-86225942342A}" sibTransId="{C3124C09-ADD6-4C6A-AD71-FE359DC83A71}"/>
    <dgm:cxn modelId="{9F0871A6-0345-423A-8090-4355989E9FA6}" type="presParOf" srcId="{444B4D88-484E-4A27-AE7F-AAFDBBC7DB80}" destId="{FDD12DEC-9075-40C0-98B4-C9F604B3A38B}" srcOrd="0" destOrd="0" presId="urn:microsoft.com/office/officeart/2005/8/layout/vList2"/>
    <dgm:cxn modelId="{398F8525-52A6-462A-B516-F54A51994676}" type="presParOf" srcId="{444B4D88-484E-4A27-AE7F-AAFDBBC7DB80}" destId="{B86D302D-9FAF-46AD-B74F-06C3C5D5DC18}" srcOrd="1" destOrd="0" presId="urn:microsoft.com/office/officeart/2005/8/layout/vList2"/>
    <dgm:cxn modelId="{1BB98369-554D-44C3-8E89-BCE31DAC5055}" type="presParOf" srcId="{444B4D88-484E-4A27-AE7F-AAFDBBC7DB80}" destId="{FC569D1C-74C9-4B94-B0FC-D398A13CA962}" srcOrd="2" destOrd="0" presId="urn:microsoft.com/office/officeart/2005/8/layout/vList2"/>
    <dgm:cxn modelId="{A6E82399-1FC8-4177-94E0-3B8B26CD35AE}" type="presParOf" srcId="{444B4D88-484E-4A27-AE7F-AAFDBBC7DB80}" destId="{7B1362C8-C5A3-4AD5-85D5-DE59A586BDC3}" srcOrd="3" destOrd="0" presId="urn:microsoft.com/office/officeart/2005/8/layout/vList2"/>
    <dgm:cxn modelId="{F2AFC417-15AC-4E37-851A-5879990181E5}" type="presParOf" srcId="{444B4D88-484E-4A27-AE7F-AAFDBBC7DB80}" destId="{EF76FBBF-9C66-4912-90C8-A3A850FD4F15}" srcOrd="4" destOrd="0" presId="urn:microsoft.com/office/officeart/2005/8/layout/vList2"/>
    <dgm:cxn modelId="{BBDD4C90-16CE-451B-8E21-777A662A7BF9}" type="presParOf" srcId="{444B4D88-484E-4A27-AE7F-AAFDBBC7DB80}" destId="{FCE2BCE2-5B2B-4D1F-B0EE-AABB7069DB8F}" srcOrd="5" destOrd="0" presId="urn:microsoft.com/office/officeart/2005/8/layout/vList2"/>
    <dgm:cxn modelId="{582CA2D7-67F7-45AE-A5DB-D7A9D83E17DA}" type="presParOf" srcId="{444B4D88-484E-4A27-AE7F-AAFDBBC7DB80}" destId="{75572655-D7CC-4F02-9CD9-051C07D4BB32}" srcOrd="6" destOrd="0" presId="urn:microsoft.com/office/officeart/2005/8/layout/vList2"/>
    <dgm:cxn modelId="{8A170002-66F9-4F9B-A152-EF22FAD50589}" type="presParOf" srcId="{444B4D88-484E-4A27-AE7F-AAFDBBC7DB80}" destId="{A93422EB-87C2-4853-85B8-13F3CEB2914F}" srcOrd="7" destOrd="0" presId="urn:microsoft.com/office/officeart/2005/8/layout/vList2"/>
    <dgm:cxn modelId="{D1252945-868F-42B8-8E51-3FA19F43B320}" type="presParOf" srcId="{444B4D88-484E-4A27-AE7F-AAFDBBC7DB80}" destId="{0FF3D88D-F606-428E-A28B-14282D415EBD}" srcOrd="8" destOrd="0" presId="urn:microsoft.com/office/officeart/2005/8/layout/vList2"/>
    <dgm:cxn modelId="{607018BC-D103-47B1-85FA-834D0711AFE6}" type="presParOf" srcId="{444B4D88-484E-4A27-AE7F-AAFDBBC7DB80}" destId="{2292AED4-A876-4EFE-BEC1-DC0C346CC73D}" srcOrd="9" destOrd="0" presId="urn:microsoft.com/office/officeart/2005/8/layout/vList2"/>
    <dgm:cxn modelId="{2487D956-7386-4393-971A-2A7D217DA56D}" type="presParOf" srcId="{444B4D88-484E-4A27-AE7F-AAFDBBC7DB80}" destId="{E8FDA957-5289-4241-BDD6-65FFD212777F}" srcOrd="10" destOrd="0" presId="urn:microsoft.com/office/officeart/2005/8/layout/vList2"/>
    <dgm:cxn modelId="{9A703ECD-AC31-4D91-936F-6CEC5D915AFB}" type="presParOf" srcId="{444B4D88-484E-4A27-AE7F-AAFDBBC7DB80}" destId="{2C2594E1-9C7D-41CE-9D22-30F55463E4DD}" srcOrd="11" destOrd="0" presId="urn:microsoft.com/office/officeart/2005/8/layout/vList2"/>
    <dgm:cxn modelId="{4324AE74-A8CE-4F6B-A3A0-5BB02F5A390D}" type="presParOf" srcId="{444B4D88-484E-4A27-AE7F-AAFDBBC7DB80}" destId="{D0942EA6-D2EF-4CA1-B497-7E7B29F6E95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D54B2A-6EE1-4CD5-AACF-FA98D52A3CDE}" type="doc">
      <dgm:prSet loTypeId="urn:microsoft.com/office/officeart/2005/8/layout/arrow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9B7251-670F-4F8A-B8BE-41A0F199D95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trike="sngStrike" dirty="0">
              <a:solidFill>
                <a:schemeClr val="tx1"/>
              </a:solidFill>
            </a:rPr>
            <a:t>Past Observations (Vol2)</a:t>
          </a:r>
        </a:p>
      </dgm:t>
    </dgm:pt>
    <dgm:pt modelId="{016D784A-1ABA-4BBA-9DF2-AED64C245D1A}" type="parTrans" cxnId="{CFF7255D-8E1F-40C4-A8E1-C665F1EE22C5}">
      <dgm:prSet/>
      <dgm:spPr/>
      <dgm:t>
        <a:bodyPr/>
        <a:lstStyle/>
        <a:p>
          <a:endParaRPr lang="en-US"/>
        </a:p>
      </dgm:t>
    </dgm:pt>
    <dgm:pt modelId="{8B2B76DB-743B-47E5-BCEF-1303EC083968}" type="sibTrans" cxnId="{CFF7255D-8E1F-40C4-A8E1-C665F1EE22C5}">
      <dgm:prSet/>
      <dgm:spPr/>
      <dgm:t>
        <a:bodyPr/>
        <a:lstStyle/>
        <a:p>
          <a:endParaRPr lang="en-US"/>
        </a:p>
      </dgm:t>
    </dgm:pt>
    <dgm:pt modelId="{83ABEE9F-CBE8-4E3E-B3F7-260DCD93CF74}">
      <dgm:prSet phldrT="[Text]"/>
      <dgm:spPr>
        <a:solidFill>
          <a:srgbClr val="FF0000"/>
        </a:solidFill>
        <a:ln w="57150">
          <a:solidFill>
            <a:schemeClr val="bg1"/>
          </a:solidFill>
        </a:ln>
      </dgm:spPr>
      <dgm:t>
        <a:bodyPr/>
        <a:lstStyle/>
        <a:p>
          <a:r>
            <a:rPr lang="en-US" dirty="0"/>
            <a:t>Future Suggestions (Vol1)</a:t>
          </a:r>
        </a:p>
      </dgm:t>
    </dgm:pt>
    <dgm:pt modelId="{F21F6220-260D-4F4F-BF30-BAE59BAE0300}" type="parTrans" cxnId="{4CB39074-F55C-43D4-9107-134A830BD66B}">
      <dgm:prSet/>
      <dgm:spPr/>
      <dgm:t>
        <a:bodyPr/>
        <a:lstStyle/>
        <a:p>
          <a:endParaRPr lang="en-US"/>
        </a:p>
      </dgm:t>
    </dgm:pt>
    <dgm:pt modelId="{0E87E764-D9DB-49CC-8F3C-33F0CED2EC2A}" type="sibTrans" cxnId="{4CB39074-F55C-43D4-9107-134A830BD66B}">
      <dgm:prSet/>
      <dgm:spPr/>
      <dgm:t>
        <a:bodyPr/>
        <a:lstStyle/>
        <a:p>
          <a:endParaRPr lang="en-US"/>
        </a:p>
      </dgm:t>
    </dgm:pt>
    <dgm:pt modelId="{2AAB9AD3-3866-4F19-99F5-F7262897FD86}" type="pres">
      <dgm:prSet presAssocID="{A4D54B2A-6EE1-4CD5-AACF-FA98D52A3CDE}" presName="cycle" presStyleCnt="0">
        <dgm:presLayoutVars>
          <dgm:dir/>
          <dgm:resizeHandles val="exact"/>
        </dgm:presLayoutVars>
      </dgm:prSet>
      <dgm:spPr/>
    </dgm:pt>
    <dgm:pt modelId="{604E0DEC-DFBA-4ACB-971B-5E78CDFA12F4}" type="pres">
      <dgm:prSet presAssocID="{019B7251-670F-4F8A-B8BE-41A0F199D956}" presName="arrow" presStyleLbl="node1" presStyleIdx="0" presStyleCnt="2">
        <dgm:presLayoutVars>
          <dgm:bulletEnabled val="1"/>
        </dgm:presLayoutVars>
      </dgm:prSet>
      <dgm:spPr/>
    </dgm:pt>
    <dgm:pt modelId="{EAE4CDC7-F2FF-4E3E-B128-4EA903F055A0}" type="pres">
      <dgm:prSet presAssocID="{83ABEE9F-CBE8-4E3E-B3F7-260DCD93CF74}" presName="arrow" presStyleLbl="node1" presStyleIdx="1" presStyleCnt="2" custRadScaleRad="184227" custRadScaleInc="16140">
        <dgm:presLayoutVars>
          <dgm:bulletEnabled val="1"/>
        </dgm:presLayoutVars>
      </dgm:prSet>
      <dgm:spPr/>
    </dgm:pt>
  </dgm:ptLst>
  <dgm:cxnLst>
    <dgm:cxn modelId="{B000CD54-6B6C-415D-9250-848997DBE660}" type="presOf" srcId="{A4D54B2A-6EE1-4CD5-AACF-FA98D52A3CDE}" destId="{2AAB9AD3-3866-4F19-99F5-F7262897FD86}" srcOrd="0" destOrd="0" presId="urn:microsoft.com/office/officeart/2005/8/layout/arrow1"/>
    <dgm:cxn modelId="{CFF7255D-8E1F-40C4-A8E1-C665F1EE22C5}" srcId="{A4D54B2A-6EE1-4CD5-AACF-FA98D52A3CDE}" destId="{019B7251-670F-4F8A-B8BE-41A0F199D956}" srcOrd="0" destOrd="0" parTransId="{016D784A-1ABA-4BBA-9DF2-AED64C245D1A}" sibTransId="{8B2B76DB-743B-47E5-BCEF-1303EC083968}"/>
    <dgm:cxn modelId="{543F5F81-9D12-4AA0-89E3-403F15907257}" type="presOf" srcId="{019B7251-670F-4F8A-B8BE-41A0F199D956}" destId="{604E0DEC-DFBA-4ACB-971B-5E78CDFA12F4}" srcOrd="0" destOrd="0" presId="urn:microsoft.com/office/officeart/2005/8/layout/arrow1"/>
    <dgm:cxn modelId="{4CB39074-F55C-43D4-9107-134A830BD66B}" srcId="{A4D54B2A-6EE1-4CD5-AACF-FA98D52A3CDE}" destId="{83ABEE9F-CBE8-4E3E-B3F7-260DCD93CF74}" srcOrd="1" destOrd="0" parTransId="{F21F6220-260D-4F4F-BF30-BAE59BAE0300}" sibTransId="{0E87E764-D9DB-49CC-8F3C-33F0CED2EC2A}"/>
    <dgm:cxn modelId="{184319D2-9636-4B15-AF1C-DCD7C6461AEE}" type="presOf" srcId="{83ABEE9F-CBE8-4E3E-B3F7-260DCD93CF74}" destId="{EAE4CDC7-F2FF-4E3E-B128-4EA903F055A0}" srcOrd="0" destOrd="0" presId="urn:microsoft.com/office/officeart/2005/8/layout/arrow1"/>
    <dgm:cxn modelId="{DF9ACDA9-9D95-4DE3-BC59-435FD34A2630}" type="presParOf" srcId="{2AAB9AD3-3866-4F19-99F5-F7262897FD86}" destId="{604E0DEC-DFBA-4ACB-971B-5E78CDFA12F4}" srcOrd="0" destOrd="0" presId="urn:microsoft.com/office/officeart/2005/8/layout/arrow1"/>
    <dgm:cxn modelId="{9E15651C-2437-4AD6-9913-E8020BCBB50D}" type="presParOf" srcId="{2AAB9AD3-3866-4F19-99F5-F7262897FD86}" destId="{EAE4CDC7-F2FF-4E3E-B128-4EA903F055A0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NPA, TBS, BASEL, 4R, </a:t>
          </a:r>
          <a:r>
            <a:rPr lang="en-US" dirty="0" err="1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Indradhanush</a:t>
          </a: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, BBB…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66519306-D1BD-4590-AD1A-5613145D4EFC}">
      <dgm:prSet phldrT="[Text]"/>
      <dgm:spPr>
        <a:xfrm>
          <a:off x="4219641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MP Incomplete Transmission, MCLR etc.</a:t>
          </a:r>
        </a:p>
      </dgm:t>
    </dgm:pt>
    <dgm:pt modelId="{8FC052A0-E086-44D7-80BE-6C58C38CBEFC}" type="parTrans" cxnId="{EAF271A7-60E9-45D4-9DDE-FA668EA95F7C}">
      <dgm:prSet/>
      <dgm:spPr/>
      <dgm:t>
        <a:bodyPr/>
        <a:lstStyle/>
        <a:p>
          <a:endParaRPr lang="en-US"/>
        </a:p>
      </dgm:t>
    </dgm:pt>
    <dgm:pt modelId="{315A45E3-5A30-41E3-83AE-D7A159873F06}" type="sibTrans" cxnId="{EAF271A7-60E9-45D4-9DDE-FA668EA95F7C}">
      <dgm:prSet/>
      <dgm:spPr/>
      <dgm:t>
        <a:bodyPr/>
        <a:lstStyle/>
        <a:p>
          <a:endParaRPr lang="en-US"/>
        </a:p>
      </dgm:t>
    </dgm:pt>
    <dgm:pt modelId="{FE007DB7-5321-4419-9D78-BAFF1F8CBF53}">
      <dgm:prSet phldrT="[Text]"/>
      <dgm:spPr>
        <a:xfrm>
          <a:off x="4219641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Differential Banks</a:t>
          </a:r>
        </a:p>
      </dgm:t>
    </dgm:pt>
    <dgm:pt modelId="{BFD6451D-C994-46AB-928D-00F91BA90244}" type="parTrans" cxnId="{412BD223-891B-496C-8C76-2212DEA96146}">
      <dgm:prSet/>
      <dgm:spPr/>
      <dgm:t>
        <a:bodyPr/>
        <a:lstStyle/>
        <a:p>
          <a:endParaRPr lang="en-US"/>
        </a:p>
      </dgm:t>
    </dgm:pt>
    <dgm:pt modelId="{203756CA-CA42-46B4-8FEE-E95ABC514417}" type="sibTrans" cxnId="{412BD223-891B-496C-8C76-2212DEA96146}">
      <dgm:prSet/>
      <dgm:spPr/>
      <dgm:t>
        <a:bodyPr/>
        <a:lstStyle/>
        <a:p>
          <a:endParaRPr lang="en-US"/>
        </a:p>
      </dgm:t>
    </dgm:pt>
    <dgm:pt modelId="{9B7B0E9A-D967-483B-80E7-782CA7A66E07}">
      <dgm:prSet phldrT="[Text]"/>
      <dgm:spPr>
        <a:xfrm>
          <a:off x="661353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PSL-framework, Certi.</a:t>
          </a:r>
        </a:p>
      </dgm:t>
    </dgm:pt>
    <dgm:pt modelId="{EE38AB83-EEB1-4022-96EA-BDD1842D7A44}" type="parTrans" cxnId="{500F5FB4-58AF-4CAE-91BD-4A8E8C1438F7}">
      <dgm:prSet/>
      <dgm:spPr/>
      <dgm:t>
        <a:bodyPr/>
        <a:lstStyle/>
        <a:p>
          <a:endParaRPr lang="en-US"/>
        </a:p>
      </dgm:t>
    </dgm:pt>
    <dgm:pt modelId="{0A7475BD-7931-4C59-85A1-08A77C3C0E7C}" type="sibTrans" cxnId="{500F5FB4-58AF-4CAE-91BD-4A8E8C1438F7}">
      <dgm:prSet/>
      <dgm:spPr/>
      <dgm:t>
        <a:bodyPr/>
        <a:lstStyle/>
        <a:p>
          <a:endParaRPr lang="en-US"/>
        </a:p>
      </dgm:t>
    </dgm:pt>
    <dgm:pt modelId="{66A470D0-EFA6-4787-980B-B81CF1BE2F28}" type="pres">
      <dgm:prSet presAssocID="{5266C817-9BD3-4039-9582-15A85EC2FBD4}" presName="diagram" presStyleCnt="0">
        <dgm:presLayoutVars>
          <dgm:dir/>
        </dgm:presLayoutVars>
      </dgm:prSet>
      <dgm:spPr/>
    </dgm:pt>
    <dgm:pt modelId="{2A486BCD-7337-4716-9ED4-6CBE118B7428}" type="pres">
      <dgm:prSet presAssocID="{90C1CFE9-B1A6-4B2B-8238-CFCC25176E00}" presName="composite" presStyleCnt="0"/>
      <dgm:spPr/>
    </dgm:pt>
    <dgm:pt modelId="{D396151B-ED65-44DE-9EAD-F452D2AA6011}" type="pres">
      <dgm:prSet presAssocID="{90C1CFE9-B1A6-4B2B-8238-CFCC25176E00}" presName="Image" presStyleLbl="bgShp" presStyleIdx="0" presStyleCnt="4" custScaleX="104848"/>
      <dgm:spPr>
        <a:xfrm>
          <a:off x="46739" y="222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72A226ED-55D1-4139-B930-DE63EE4A0EF4}" type="pres">
      <dgm:prSet presAssocID="{90C1CFE9-B1A6-4B2B-8238-CFCC25176E00}" presName="Parent" presStyleLbl="node0" presStyleIdx="0" presStyleCnt="4">
        <dgm:presLayoutVars>
          <dgm:bulletEnabled val="1"/>
        </dgm:presLayoutVars>
      </dgm:prSet>
      <dgm:spPr/>
    </dgm:pt>
    <dgm:pt modelId="{D2867C7A-8448-41B7-9C6A-033B06553C60}" type="pres">
      <dgm:prSet presAssocID="{DADDB62F-7D86-4DF7-9A71-F4730E23BB35}" presName="sibTrans" presStyleCnt="0"/>
      <dgm:spPr/>
    </dgm:pt>
    <dgm:pt modelId="{CF3A9BB4-CF44-4A5A-BC8C-41B4A938CD10}" type="pres">
      <dgm:prSet presAssocID="{66519306-D1BD-4590-AD1A-5613145D4EFC}" presName="composite" presStyleCnt="0"/>
      <dgm:spPr/>
    </dgm:pt>
    <dgm:pt modelId="{42C58EE7-7261-4ED0-A066-EE0548EF6FC0}" type="pres">
      <dgm:prSet presAssocID="{66519306-D1BD-4590-AD1A-5613145D4EFC}" presName="Image" presStyleLbl="bgShp" presStyleIdx="1" presStyleCnt="4" custScaleX="69028" custLinFactNeighborY="1246"/>
      <dgm:spPr>
        <a:xfrm>
          <a:off x="3605027" y="222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24F6DF74-99C3-4EBC-A624-6581D7D8848D}" type="pres">
      <dgm:prSet presAssocID="{66519306-D1BD-4590-AD1A-5613145D4EFC}" presName="Parent" presStyleLbl="node0" presStyleIdx="1" presStyleCnt="4">
        <dgm:presLayoutVars>
          <dgm:bulletEnabled val="1"/>
        </dgm:presLayoutVars>
      </dgm:prSet>
      <dgm:spPr/>
    </dgm:pt>
    <dgm:pt modelId="{7C483EE2-CA0D-492C-9194-159B873A862E}" type="pres">
      <dgm:prSet presAssocID="{315A45E3-5A30-41E3-83AE-D7A159873F06}" presName="sibTrans" presStyleCnt="0"/>
      <dgm:spPr/>
    </dgm:pt>
    <dgm:pt modelId="{FD0970BF-3752-4CF8-B71F-2E1782ED5885}" type="pres">
      <dgm:prSet presAssocID="{9B7B0E9A-D967-483B-80E7-782CA7A66E07}" presName="composite" presStyleCnt="0"/>
      <dgm:spPr/>
    </dgm:pt>
    <dgm:pt modelId="{22BC101B-6425-46CE-B64A-301FFB1A0F30}" type="pres">
      <dgm:prSet presAssocID="{9B7B0E9A-D967-483B-80E7-782CA7A66E07}" presName="Image" presStyleLbl="bgShp" presStyleIdx="2" presStyleCnt="4"/>
      <dgm:spPr>
        <a:xfrm>
          <a:off x="46739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C8665312-2505-4653-ABB2-2C7FF307C86B}" type="pres">
      <dgm:prSet presAssocID="{9B7B0E9A-D967-483B-80E7-782CA7A66E07}" presName="Parent" presStyleLbl="node0" presStyleIdx="2" presStyleCnt="4">
        <dgm:presLayoutVars>
          <dgm:bulletEnabled val="1"/>
        </dgm:presLayoutVars>
      </dgm:prSet>
      <dgm:spPr/>
    </dgm:pt>
    <dgm:pt modelId="{32D4CB79-FA4D-4565-B615-782040EFA7E8}" type="pres">
      <dgm:prSet presAssocID="{0A7475BD-7931-4C59-85A1-08A77C3C0E7C}" presName="sibTrans" presStyleCnt="0"/>
      <dgm:spPr/>
    </dgm:pt>
    <dgm:pt modelId="{B0D9ED35-27F1-406F-B08C-B0254A33736F}" type="pres">
      <dgm:prSet presAssocID="{FE007DB7-5321-4419-9D78-BAFF1F8CBF53}" presName="composite" presStyleCnt="0"/>
      <dgm:spPr/>
    </dgm:pt>
    <dgm:pt modelId="{191D812A-EBF2-4C00-9136-0D2112F74FAD}" type="pres">
      <dgm:prSet presAssocID="{FE007DB7-5321-4419-9D78-BAFF1F8CBF53}" presName="Image" presStyleLbl="bgShp" presStyleIdx="3" presStyleCnt="4" custLinFactNeighborY="-11808"/>
      <dgm:spPr>
        <a:xfrm>
          <a:off x="3605027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228C2949-50E8-446F-86BF-4F311B55FBD6}" type="pres">
      <dgm:prSet presAssocID="{FE007DB7-5321-4419-9D78-BAFF1F8CBF53}" presName="Parent" presStyleLbl="node0" presStyleIdx="3" presStyleCnt="4">
        <dgm:presLayoutVars>
          <dgm:bulletEnabled val="1"/>
        </dgm:presLayoutVars>
      </dgm:prSet>
      <dgm:spPr/>
    </dgm:pt>
  </dgm:ptLst>
  <dgm:cxnLst>
    <dgm:cxn modelId="{0957EF1E-3050-4953-8E26-325EF1CCB01A}" type="presOf" srcId="{9B7B0E9A-D967-483B-80E7-782CA7A66E07}" destId="{C8665312-2505-4653-ABB2-2C7FF307C86B}" srcOrd="0" destOrd="0" presId="urn:microsoft.com/office/officeart/2008/layout/BendingPictureCaption"/>
    <dgm:cxn modelId="{21F811B1-51D9-443B-BA84-228C1A5DC962}" type="presOf" srcId="{5266C817-9BD3-4039-9582-15A85EC2FBD4}" destId="{66A470D0-EFA6-4787-980B-B81CF1BE2F28}" srcOrd="0" destOrd="0" presId="urn:microsoft.com/office/officeart/2008/layout/BendingPictureCaption"/>
    <dgm:cxn modelId="{500F5FB4-58AF-4CAE-91BD-4A8E8C1438F7}" srcId="{5266C817-9BD3-4039-9582-15A85EC2FBD4}" destId="{9B7B0E9A-D967-483B-80E7-782CA7A66E07}" srcOrd="2" destOrd="0" parTransId="{EE38AB83-EEB1-4022-96EA-BDD1842D7A44}" sibTransId="{0A7475BD-7931-4C59-85A1-08A77C3C0E7C}"/>
    <dgm:cxn modelId="{A07B8800-F77C-488C-A7DB-FB97C52C4328}" type="presOf" srcId="{66519306-D1BD-4590-AD1A-5613145D4EFC}" destId="{24F6DF74-99C3-4EBC-A624-6581D7D8848D}" srcOrd="0" destOrd="0" presId="urn:microsoft.com/office/officeart/2008/layout/BendingPictureCaption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EAF271A7-60E9-45D4-9DDE-FA668EA95F7C}" srcId="{5266C817-9BD3-4039-9582-15A85EC2FBD4}" destId="{66519306-D1BD-4590-AD1A-5613145D4EFC}" srcOrd="1" destOrd="0" parTransId="{8FC052A0-E086-44D7-80BE-6C58C38CBEFC}" sibTransId="{315A45E3-5A30-41E3-83AE-D7A159873F06}"/>
    <dgm:cxn modelId="{84538572-B300-401F-90D1-437CD8DBF3D1}" type="presOf" srcId="{90C1CFE9-B1A6-4B2B-8238-CFCC25176E00}" destId="{72A226ED-55D1-4139-B930-DE63EE4A0EF4}" srcOrd="0" destOrd="0" presId="urn:microsoft.com/office/officeart/2008/layout/BendingPictureCaption"/>
    <dgm:cxn modelId="{65BB8D47-CEB1-4BD0-BC0A-5255EC78A030}" type="presOf" srcId="{FE007DB7-5321-4419-9D78-BAFF1F8CBF53}" destId="{228C2949-50E8-446F-86BF-4F311B55FBD6}" srcOrd="0" destOrd="0" presId="urn:microsoft.com/office/officeart/2008/layout/BendingPictureCaption"/>
    <dgm:cxn modelId="{412BD223-891B-496C-8C76-2212DEA96146}" srcId="{5266C817-9BD3-4039-9582-15A85EC2FBD4}" destId="{FE007DB7-5321-4419-9D78-BAFF1F8CBF53}" srcOrd="3" destOrd="0" parTransId="{BFD6451D-C994-46AB-928D-00F91BA90244}" sibTransId="{203756CA-CA42-46B4-8FEE-E95ABC514417}"/>
    <dgm:cxn modelId="{B2AB2024-D758-4DF5-A3DE-51137402989E}" type="presParOf" srcId="{66A470D0-EFA6-4787-980B-B81CF1BE2F28}" destId="{2A486BCD-7337-4716-9ED4-6CBE118B7428}" srcOrd="0" destOrd="0" presId="urn:microsoft.com/office/officeart/2008/layout/BendingPictureCaption"/>
    <dgm:cxn modelId="{5524F9C7-DA51-459F-88B2-E383F2FE1A1E}" type="presParOf" srcId="{2A486BCD-7337-4716-9ED4-6CBE118B7428}" destId="{D396151B-ED65-44DE-9EAD-F452D2AA6011}" srcOrd="0" destOrd="0" presId="urn:microsoft.com/office/officeart/2008/layout/BendingPictureCaption"/>
    <dgm:cxn modelId="{AE937E18-0A42-40E5-AFFC-1A43A5BD15AF}" type="presParOf" srcId="{2A486BCD-7337-4716-9ED4-6CBE118B7428}" destId="{72A226ED-55D1-4139-B930-DE63EE4A0EF4}" srcOrd="1" destOrd="0" presId="urn:microsoft.com/office/officeart/2008/layout/BendingPictureCaption"/>
    <dgm:cxn modelId="{C56CA706-824F-4C9E-86DB-B37A79332DB0}" type="presParOf" srcId="{66A470D0-EFA6-4787-980B-B81CF1BE2F28}" destId="{D2867C7A-8448-41B7-9C6A-033B06553C60}" srcOrd="1" destOrd="0" presId="urn:microsoft.com/office/officeart/2008/layout/BendingPictureCaption"/>
    <dgm:cxn modelId="{3362256F-D18F-4DE2-AE67-82CD482FA6B6}" type="presParOf" srcId="{66A470D0-EFA6-4787-980B-B81CF1BE2F28}" destId="{CF3A9BB4-CF44-4A5A-BC8C-41B4A938CD10}" srcOrd="2" destOrd="0" presId="urn:microsoft.com/office/officeart/2008/layout/BendingPictureCaption"/>
    <dgm:cxn modelId="{E120D31D-EE64-4F73-B32B-355BDE09C261}" type="presParOf" srcId="{CF3A9BB4-CF44-4A5A-BC8C-41B4A938CD10}" destId="{42C58EE7-7261-4ED0-A066-EE0548EF6FC0}" srcOrd="0" destOrd="0" presId="urn:microsoft.com/office/officeart/2008/layout/BendingPictureCaption"/>
    <dgm:cxn modelId="{D5502239-0D82-4E44-88C5-7080F8378F4F}" type="presParOf" srcId="{CF3A9BB4-CF44-4A5A-BC8C-41B4A938CD10}" destId="{24F6DF74-99C3-4EBC-A624-6581D7D8848D}" srcOrd="1" destOrd="0" presId="urn:microsoft.com/office/officeart/2008/layout/BendingPictureCaption"/>
    <dgm:cxn modelId="{2919A557-720C-4355-9165-B38DEEE9FA1C}" type="presParOf" srcId="{66A470D0-EFA6-4787-980B-B81CF1BE2F28}" destId="{7C483EE2-CA0D-492C-9194-159B873A862E}" srcOrd="3" destOrd="0" presId="urn:microsoft.com/office/officeart/2008/layout/BendingPictureCaption"/>
    <dgm:cxn modelId="{28F2DB3F-BE6B-4B6A-BAFA-1EF3BA4DBA8B}" type="presParOf" srcId="{66A470D0-EFA6-4787-980B-B81CF1BE2F28}" destId="{FD0970BF-3752-4CF8-B71F-2E1782ED5885}" srcOrd="4" destOrd="0" presId="urn:microsoft.com/office/officeart/2008/layout/BendingPictureCaption"/>
    <dgm:cxn modelId="{31171621-9234-4F7A-BCBE-B0E2C8ABAA48}" type="presParOf" srcId="{FD0970BF-3752-4CF8-B71F-2E1782ED5885}" destId="{22BC101B-6425-46CE-B64A-301FFB1A0F30}" srcOrd="0" destOrd="0" presId="urn:microsoft.com/office/officeart/2008/layout/BendingPictureCaption"/>
    <dgm:cxn modelId="{9BE9EBF0-7643-410C-8028-C509F7A1781E}" type="presParOf" srcId="{FD0970BF-3752-4CF8-B71F-2E1782ED5885}" destId="{C8665312-2505-4653-ABB2-2C7FF307C86B}" srcOrd="1" destOrd="0" presId="urn:microsoft.com/office/officeart/2008/layout/BendingPictureCaption"/>
    <dgm:cxn modelId="{86BF4325-8053-4320-AB48-9B194D1CAD1B}" type="presParOf" srcId="{66A470D0-EFA6-4787-980B-B81CF1BE2F28}" destId="{32D4CB79-FA4D-4565-B615-782040EFA7E8}" srcOrd="5" destOrd="0" presId="urn:microsoft.com/office/officeart/2008/layout/BendingPictureCaption"/>
    <dgm:cxn modelId="{8F47519F-7FD5-4873-934E-DA191E235961}" type="presParOf" srcId="{66A470D0-EFA6-4787-980B-B81CF1BE2F28}" destId="{B0D9ED35-27F1-406F-B08C-B0254A33736F}" srcOrd="6" destOrd="0" presId="urn:microsoft.com/office/officeart/2008/layout/BendingPictureCaption"/>
    <dgm:cxn modelId="{C49C9289-DFA4-4CA1-8C14-932A72BEF977}" type="presParOf" srcId="{B0D9ED35-27F1-406F-B08C-B0254A33736F}" destId="{191D812A-EBF2-4C00-9136-0D2112F74FAD}" srcOrd="0" destOrd="0" presId="urn:microsoft.com/office/officeart/2008/layout/BendingPictureCaption"/>
    <dgm:cxn modelId="{4DA4F217-3A60-40F0-9AA4-5165CC078E69}" type="presParOf" srcId="{B0D9ED35-27F1-406F-B08C-B0254A33736F}" destId="{228C2949-50E8-446F-86BF-4F311B55FBD6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D54B2A-6EE1-4CD5-AACF-FA98D52A3CDE}" type="doc">
      <dgm:prSet loTypeId="urn:microsoft.com/office/officeart/2005/8/layout/arrow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9B7251-670F-4F8A-B8BE-41A0F199D956}">
      <dgm:prSet phldrT="[Text]"/>
      <dgm:spPr/>
      <dgm:t>
        <a:bodyPr/>
        <a:lstStyle/>
        <a:p>
          <a:r>
            <a:rPr lang="en-US" dirty="0"/>
            <a:t>Past Data</a:t>
          </a:r>
        </a:p>
      </dgm:t>
    </dgm:pt>
    <dgm:pt modelId="{016D784A-1ABA-4BBA-9DF2-AED64C245D1A}" type="parTrans" cxnId="{CFF7255D-8E1F-40C4-A8E1-C665F1EE22C5}">
      <dgm:prSet/>
      <dgm:spPr/>
      <dgm:t>
        <a:bodyPr/>
        <a:lstStyle/>
        <a:p>
          <a:endParaRPr lang="en-US"/>
        </a:p>
      </dgm:t>
    </dgm:pt>
    <dgm:pt modelId="{8B2B76DB-743B-47E5-BCEF-1303EC083968}" type="sibTrans" cxnId="{CFF7255D-8E1F-40C4-A8E1-C665F1EE22C5}">
      <dgm:prSet/>
      <dgm:spPr/>
      <dgm:t>
        <a:bodyPr/>
        <a:lstStyle/>
        <a:p>
          <a:endParaRPr lang="en-US"/>
        </a:p>
      </dgm:t>
    </dgm:pt>
    <dgm:pt modelId="{83ABEE9F-CBE8-4E3E-B3F7-260DCD93CF74}">
      <dgm:prSet phldrT="[Text]"/>
      <dgm:spPr/>
      <dgm:t>
        <a:bodyPr/>
        <a:lstStyle/>
        <a:p>
          <a:r>
            <a:rPr lang="en-US" dirty="0"/>
            <a:t>Future Plan</a:t>
          </a:r>
        </a:p>
      </dgm:t>
    </dgm:pt>
    <dgm:pt modelId="{F21F6220-260D-4F4F-BF30-BAE59BAE0300}" type="parTrans" cxnId="{4CB39074-F55C-43D4-9107-134A830BD66B}">
      <dgm:prSet/>
      <dgm:spPr/>
      <dgm:t>
        <a:bodyPr/>
        <a:lstStyle/>
        <a:p>
          <a:endParaRPr lang="en-US"/>
        </a:p>
      </dgm:t>
    </dgm:pt>
    <dgm:pt modelId="{0E87E764-D9DB-49CC-8F3C-33F0CED2EC2A}" type="sibTrans" cxnId="{4CB39074-F55C-43D4-9107-134A830BD66B}">
      <dgm:prSet/>
      <dgm:spPr/>
      <dgm:t>
        <a:bodyPr/>
        <a:lstStyle/>
        <a:p>
          <a:endParaRPr lang="en-US"/>
        </a:p>
      </dgm:t>
    </dgm:pt>
    <dgm:pt modelId="{9D0160F9-D243-4D7C-B0D8-644932AEE382}">
      <dgm:prSet phldrT="[Text]"/>
      <dgm:spPr/>
      <dgm:t>
        <a:bodyPr/>
        <a:lstStyle/>
        <a:p>
          <a:r>
            <a:rPr lang="en-US" dirty="0"/>
            <a:t>1</a:t>
          </a:r>
          <a:r>
            <a:rPr lang="en-US" baseline="30000" dirty="0"/>
            <a:t>st</a:t>
          </a:r>
          <a:r>
            <a:rPr lang="en-US" dirty="0"/>
            <a:t> April 2016</a:t>
          </a:r>
        </a:p>
      </dgm:t>
    </dgm:pt>
    <dgm:pt modelId="{45831E8F-1268-4570-8AB7-77843B0AB4AA}" type="parTrans" cxnId="{85F9E1E5-7845-410B-BC03-F883FFE1F5FC}">
      <dgm:prSet/>
      <dgm:spPr/>
      <dgm:t>
        <a:bodyPr/>
        <a:lstStyle/>
        <a:p>
          <a:endParaRPr lang="en-US"/>
        </a:p>
      </dgm:t>
    </dgm:pt>
    <dgm:pt modelId="{6CE2FE87-3DEA-4D67-B3D8-53A91D0A8901}" type="sibTrans" cxnId="{85F9E1E5-7845-410B-BC03-F883FFE1F5FC}">
      <dgm:prSet/>
      <dgm:spPr/>
      <dgm:t>
        <a:bodyPr/>
        <a:lstStyle/>
        <a:p>
          <a:endParaRPr lang="en-US"/>
        </a:p>
      </dgm:t>
    </dgm:pt>
    <dgm:pt modelId="{CE998770-69E3-48EE-98FB-E21D79C427FE}">
      <dgm:prSet phldrT="[Text]"/>
      <dgm:spPr/>
      <dgm:t>
        <a:bodyPr/>
        <a:lstStyle/>
        <a:p>
          <a:r>
            <a:rPr lang="en-US" dirty="0"/>
            <a:t>Tax collection &amp; Expenditure</a:t>
          </a:r>
        </a:p>
      </dgm:t>
    </dgm:pt>
    <dgm:pt modelId="{B1FA2532-F446-4FDA-A4FD-312B841B866F}" type="parTrans" cxnId="{B85223D0-DD40-4B41-86F6-6557FEB26D4E}">
      <dgm:prSet/>
      <dgm:spPr/>
      <dgm:t>
        <a:bodyPr/>
        <a:lstStyle/>
        <a:p>
          <a:endParaRPr lang="en-US"/>
        </a:p>
      </dgm:t>
    </dgm:pt>
    <dgm:pt modelId="{38D953F8-EC49-44E4-8BD6-3293A7042C8F}" type="sibTrans" cxnId="{B85223D0-DD40-4B41-86F6-6557FEB26D4E}">
      <dgm:prSet/>
      <dgm:spPr/>
      <dgm:t>
        <a:bodyPr/>
        <a:lstStyle/>
        <a:p>
          <a:endParaRPr lang="en-US"/>
        </a:p>
      </dgm:t>
    </dgm:pt>
    <dgm:pt modelId="{235908BD-2DD0-4B77-8725-237C72A64DE0}">
      <dgm:prSet phldrT="[Text]"/>
      <dgm:spPr/>
      <dgm:t>
        <a:bodyPr/>
        <a:lstStyle/>
        <a:p>
          <a:r>
            <a:rPr lang="en-US" dirty="0"/>
            <a:t>31</a:t>
          </a:r>
          <a:r>
            <a:rPr lang="en-US" baseline="30000" dirty="0"/>
            <a:t>st</a:t>
          </a:r>
          <a:r>
            <a:rPr lang="en-US" dirty="0"/>
            <a:t> March 2017</a:t>
          </a:r>
        </a:p>
      </dgm:t>
    </dgm:pt>
    <dgm:pt modelId="{B4384E68-3AB7-4047-82A8-8E38F64CCCA5}" type="parTrans" cxnId="{B622AE3E-E08F-4241-BF6B-9C54C923133C}">
      <dgm:prSet/>
      <dgm:spPr/>
      <dgm:t>
        <a:bodyPr/>
        <a:lstStyle/>
        <a:p>
          <a:endParaRPr lang="en-US"/>
        </a:p>
      </dgm:t>
    </dgm:pt>
    <dgm:pt modelId="{14D76B6A-CC7E-4342-ADC8-2EE4024CD57E}" type="sibTrans" cxnId="{B622AE3E-E08F-4241-BF6B-9C54C923133C}">
      <dgm:prSet/>
      <dgm:spPr/>
      <dgm:t>
        <a:bodyPr/>
        <a:lstStyle/>
        <a:p>
          <a:endParaRPr lang="en-US"/>
        </a:p>
      </dgm:t>
    </dgm:pt>
    <dgm:pt modelId="{2AAB9AD3-3866-4F19-99F5-F7262897FD86}" type="pres">
      <dgm:prSet presAssocID="{A4D54B2A-6EE1-4CD5-AACF-FA98D52A3CDE}" presName="cycle" presStyleCnt="0">
        <dgm:presLayoutVars>
          <dgm:dir/>
          <dgm:resizeHandles val="exact"/>
        </dgm:presLayoutVars>
      </dgm:prSet>
      <dgm:spPr/>
    </dgm:pt>
    <dgm:pt modelId="{604E0DEC-DFBA-4ACB-971B-5E78CDFA12F4}" type="pres">
      <dgm:prSet presAssocID="{019B7251-670F-4F8A-B8BE-41A0F199D956}" presName="arrow" presStyleLbl="node1" presStyleIdx="0" presStyleCnt="2">
        <dgm:presLayoutVars>
          <dgm:bulletEnabled val="1"/>
        </dgm:presLayoutVars>
      </dgm:prSet>
      <dgm:spPr/>
    </dgm:pt>
    <dgm:pt modelId="{EAE4CDC7-F2FF-4E3E-B128-4EA903F055A0}" type="pres">
      <dgm:prSet presAssocID="{83ABEE9F-CBE8-4E3E-B3F7-260DCD93CF74}" presName="arrow" presStyleLbl="node1" presStyleIdx="1" presStyleCnt="2" custRadScaleRad="184227" custRadScaleInc="16140">
        <dgm:presLayoutVars>
          <dgm:bulletEnabled val="1"/>
        </dgm:presLayoutVars>
      </dgm:prSet>
      <dgm:spPr/>
    </dgm:pt>
  </dgm:ptLst>
  <dgm:cxnLst>
    <dgm:cxn modelId="{184319D2-9636-4B15-AF1C-DCD7C6461AEE}" type="presOf" srcId="{83ABEE9F-CBE8-4E3E-B3F7-260DCD93CF74}" destId="{EAE4CDC7-F2FF-4E3E-B128-4EA903F055A0}" srcOrd="0" destOrd="0" presId="urn:microsoft.com/office/officeart/2005/8/layout/arrow1"/>
    <dgm:cxn modelId="{B9AEB554-E297-4768-806C-2A444823B569}" type="presOf" srcId="{CE998770-69E3-48EE-98FB-E21D79C427FE}" destId="{604E0DEC-DFBA-4ACB-971B-5E78CDFA12F4}" srcOrd="0" destOrd="1" presId="urn:microsoft.com/office/officeart/2005/8/layout/arrow1"/>
    <dgm:cxn modelId="{543F5F81-9D12-4AA0-89E3-403F15907257}" type="presOf" srcId="{019B7251-670F-4F8A-B8BE-41A0F199D956}" destId="{604E0DEC-DFBA-4ACB-971B-5E78CDFA12F4}" srcOrd="0" destOrd="0" presId="urn:microsoft.com/office/officeart/2005/8/layout/arrow1"/>
    <dgm:cxn modelId="{85F9E1E5-7845-410B-BC03-F883FFE1F5FC}" srcId="{83ABEE9F-CBE8-4E3E-B3F7-260DCD93CF74}" destId="{9D0160F9-D243-4D7C-B0D8-644932AEE382}" srcOrd="0" destOrd="0" parTransId="{45831E8F-1268-4570-8AB7-77843B0AB4AA}" sibTransId="{6CE2FE87-3DEA-4D67-B3D8-53A91D0A8901}"/>
    <dgm:cxn modelId="{CFF7255D-8E1F-40C4-A8E1-C665F1EE22C5}" srcId="{A4D54B2A-6EE1-4CD5-AACF-FA98D52A3CDE}" destId="{019B7251-670F-4F8A-B8BE-41A0F199D956}" srcOrd="0" destOrd="0" parTransId="{016D784A-1ABA-4BBA-9DF2-AED64C245D1A}" sibTransId="{8B2B76DB-743B-47E5-BCEF-1303EC083968}"/>
    <dgm:cxn modelId="{AB72D19F-7E90-4BC8-A153-9B9E2F6A9417}" type="presOf" srcId="{235908BD-2DD0-4B77-8725-237C72A64DE0}" destId="{EAE4CDC7-F2FF-4E3E-B128-4EA903F055A0}" srcOrd="0" destOrd="2" presId="urn:microsoft.com/office/officeart/2005/8/layout/arrow1"/>
    <dgm:cxn modelId="{B85223D0-DD40-4B41-86F6-6557FEB26D4E}" srcId="{019B7251-670F-4F8A-B8BE-41A0F199D956}" destId="{CE998770-69E3-48EE-98FB-E21D79C427FE}" srcOrd="0" destOrd="0" parTransId="{B1FA2532-F446-4FDA-A4FD-312B841B866F}" sibTransId="{38D953F8-EC49-44E4-8BD6-3293A7042C8F}"/>
    <dgm:cxn modelId="{DF093133-5BB6-4C1D-8AD4-6F15940E78BE}" type="presOf" srcId="{9D0160F9-D243-4D7C-B0D8-644932AEE382}" destId="{EAE4CDC7-F2FF-4E3E-B128-4EA903F055A0}" srcOrd="0" destOrd="1" presId="urn:microsoft.com/office/officeart/2005/8/layout/arrow1"/>
    <dgm:cxn modelId="{4CB39074-F55C-43D4-9107-134A830BD66B}" srcId="{A4D54B2A-6EE1-4CD5-AACF-FA98D52A3CDE}" destId="{83ABEE9F-CBE8-4E3E-B3F7-260DCD93CF74}" srcOrd="1" destOrd="0" parTransId="{F21F6220-260D-4F4F-BF30-BAE59BAE0300}" sibTransId="{0E87E764-D9DB-49CC-8F3C-33F0CED2EC2A}"/>
    <dgm:cxn modelId="{B000CD54-6B6C-415D-9250-848997DBE660}" type="presOf" srcId="{A4D54B2A-6EE1-4CD5-AACF-FA98D52A3CDE}" destId="{2AAB9AD3-3866-4F19-99F5-F7262897FD86}" srcOrd="0" destOrd="0" presId="urn:microsoft.com/office/officeart/2005/8/layout/arrow1"/>
    <dgm:cxn modelId="{B622AE3E-E08F-4241-BF6B-9C54C923133C}" srcId="{83ABEE9F-CBE8-4E3E-B3F7-260DCD93CF74}" destId="{235908BD-2DD0-4B77-8725-237C72A64DE0}" srcOrd="1" destOrd="0" parTransId="{B4384E68-3AB7-4047-82A8-8E38F64CCCA5}" sibTransId="{14D76B6A-CC7E-4342-ADC8-2EE4024CD57E}"/>
    <dgm:cxn modelId="{DF9ACDA9-9D95-4DE3-BC59-435FD34A2630}" type="presParOf" srcId="{2AAB9AD3-3866-4F19-99F5-F7262897FD86}" destId="{604E0DEC-DFBA-4ACB-971B-5E78CDFA12F4}" srcOrd="0" destOrd="0" presId="urn:microsoft.com/office/officeart/2005/8/layout/arrow1"/>
    <dgm:cxn modelId="{9E15651C-2437-4AD6-9913-E8020BCBB50D}" type="presParOf" srcId="{2AAB9AD3-3866-4F19-99F5-F7262897FD86}" destId="{EAE4CDC7-F2FF-4E3E-B128-4EA903F055A0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1A6A62-E03D-4D01-B34C-2F45C6B4FF85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BC1A93-23E8-4A48-B57D-8C26442D902D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V1C1:-Economic Outlook, Prospects, and Policy 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865AC5C-69CE-4700-87B1-CEF24BCCCE99}" type="parTrans" cxnId="{CE33992D-9123-4D47-A853-C1080208FBC7}">
      <dgm:prSet/>
      <dgm:spPr/>
      <dgm:t>
        <a:bodyPr/>
        <a:lstStyle/>
        <a:p>
          <a:endParaRPr lang="en-US"/>
        </a:p>
      </dgm:t>
    </dgm:pt>
    <dgm:pt modelId="{BEFC44BB-A2F3-46D5-99D6-A88DB68547C2}" type="sibTrans" cxnId="{CE33992D-9123-4D47-A853-C1080208FBC7}">
      <dgm:prSet/>
      <dgm:spPr/>
      <dgm:t>
        <a:bodyPr/>
        <a:lstStyle/>
        <a:p>
          <a:endParaRPr lang="en-US"/>
        </a:p>
      </dgm:t>
    </dgm:pt>
    <dgm:pt modelId="{17AC5E57-3484-445B-8659-463D9E1387DC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Twin Balance sheet &amp; other Macro GDP problems &amp; Suggestions</a:t>
          </a:r>
        </a:p>
      </dgm:t>
    </dgm:pt>
    <dgm:pt modelId="{384F16F5-8F04-41D6-BF93-2228EF22B31F}" type="parTrans" cxnId="{3998A98E-B2E1-49E8-B29D-489D153958A8}">
      <dgm:prSet/>
      <dgm:spPr/>
      <dgm:t>
        <a:bodyPr/>
        <a:lstStyle/>
        <a:p>
          <a:endParaRPr lang="en-US"/>
        </a:p>
      </dgm:t>
    </dgm:pt>
    <dgm:pt modelId="{0215A9E0-88D0-411C-9AE8-CB134091C427}" type="sibTrans" cxnId="{3998A98E-B2E1-49E8-B29D-489D153958A8}">
      <dgm:prSet/>
      <dgm:spPr/>
      <dgm:t>
        <a:bodyPr/>
        <a:lstStyle/>
        <a:p>
          <a:endParaRPr lang="en-US"/>
        </a:p>
      </dgm:t>
    </dgm:pt>
    <dgm:pt modelId="{B6969264-7677-4BD5-A505-C871875C50C3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Overview of Ch.2 to 11</a:t>
          </a:r>
        </a:p>
      </dgm:t>
    </dgm:pt>
    <dgm:pt modelId="{E15D6B0A-C5DD-4D60-AA69-D44AE15784DC}" type="parTrans" cxnId="{64FF4539-77A2-421B-B00F-E9D2B00CF1D3}">
      <dgm:prSet/>
      <dgm:spPr/>
      <dgm:t>
        <a:bodyPr/>
        <a:lstStyle/>
        <a:p>
          <a:endParaRPr lang="en-US"/>
        </a:p>
      </dgm:t>
    </dgm:pt>
    <dgm:pt modelId="{DE80E089-820F-488F-B9E3-B5DBB3C25412}" type="sibTrans" cxnId="{64FF4539-77A2-421B-B00F-E9D2B00CF1D3}">
      <dgm:prSet/>
      <dgm:spPr/>
      <dgm:t>
        <a:bodyPr/>
        <a:lstStyle/>
        <a:p>
          <a:endParaRPr lang="en-US"/>
        </a:p>
      </dgm:t>
    </dgm:pt>
    <dgm:pt modelId="{DBF1E256-9B3C-46BB-8AC2-257C1142E6F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V1C2:-The Chakravyuha Challenge of the Indian Economy</a:t>
          </a:r>
        </a:p>
      </dgm:t>
    </dgm:pt>
    <dgm:pt modelId="{35AFDC35-9144-4E78-8115-A79148F4318A}" type="parTrans" cxnId="{8E31373B-EB6E-41A7-B21B-E5280BB1D7FB}">
      <dgm:prSet/>
      <dgm:spPr/>
      <dgm:t>
        <a:bodyPr/>
        <a:lstStyle/>
        <a:p>
          <a:endParaRPr lang="en-US"/>
        </a:p>
      </dgm:t>
    </dgm:pt>
    <dgm:pt modelId="{FB9086E2-1108-49B5-88DE-C9F0E5417E2A}" type="sibTrans" cxnId="{8E31373B-EB6E-41A7-B21B-E5280BB1D7FB}">
      <dgm:prSet/>
      <dgm:spPr/>
      <dgm:t>
        <a:bodyPr/>
        <a:lstStyle/>
        <a:p>
          <a:endParaRPr lang="en-US"/>
        </a:p>
      </dgm:t>
    </dgm:pt>
    <dgm:pt modelId="{7E35C8EE-70BF-4322-97CF-53D94968BD59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firms can start but can't exit</a:t>
          </a:r>
        </a:p>
      </dgm:t>
    </dgm:pt>
    <dgm:pt modelId="{E0EEF547-0616-4271-89CC-58F956777482}" type="parTrans" cxnId="{53B41B97-AF97-49E1-B6AA-2A2BD3C00DCD}">
      <dgm:prSet/>
      <dgm:spPr/>
      <dgm:t>
        <a:bodyPr/>
        <a:lstStyle/>
        <a:p>
          <a:endParaRPr lang="en-US"/>
        </a:p>
      </dgm:t>
    </dgm:pt>
    <dgm:pt modelId="{0F444948-5C0D-444C-9D15-F8E142C5B255}" type="sibTrans" cxnId="{53B41B97-AF97-49E1-B6AA-2A2BD3C00DCD}">
      <dgm:prSet/>
      <dgm:spPr/>
      <dgm:t>
        <a:bodyPr/>
        <a:lstStyle/>
        <a:p>
          <a:endParaRPr lang="en-US"/>
        </a:p>
      </dgm:t>
    </dgm:pt>
    <dgm:pt modelId="{E7222BD9-6D2A-45AA-91E8-38171F396199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Reforms=Release capital tiedup in bad firms</a:t>
          </a:r>
        </a:p>
      </dgm:t>
    </dgm:pt>
    <dgm:pt modelId="{4D0BE72B-DAEA-44A0-A04F-41494879FFC4}" type="parTrans" cxnId="{64631FF2-32E7-41F5-BB30-37BBC18539B6}">
      <dgm:prSet/>
      <dgm:spPr/>
      <dgm:t>
        <a:bodyPr/>
        <a:lstStyle/>
        <a:p>
          <a:endParaRPr lang="en-US"/>
        </a:p>
      </dgm:t>
    </dgm:pt>
    <dgm:pt modelId="{D88022C8-1470-4630-87C1-1A8A55F5CC47}" type="sibTrans" cxnId="{64631FF2-32E7-41F5-BB30-37BBC18539B6}">
      <dgm:prSet/>
      <dgm:spPr/>
      <dgm:t>
        <a:bodyPr/>
        <a:lstStyle/>
        <a:p>
          <a:endParaRPr lang="en-US"/>
        </a:p>
      </dgm:t>
    </dgm:pt>
    <dgm:pt modelId="{F3949D80-FCA3-43C8-946C-F0C1B917C0EB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V1C3:-Spreading Jam across India's Economy</a:t>
          </a:r>
        </a:p>
      </dgm:t>
    </dgm:pt>
    <dgm:pt modelId="{8F05395D-F308-472F-86CF-FE794996172B}" type="parTrans" cxnId="{F9D47CF3-52F1-4B38-BF18-0A21501E81C0}">
      <dgm:prSet/>
      <dgm:spPr/>
      <dgm:t>
        <a:bodyPr/>
        <a:lstStyle/>
        <a:p>
          <a:endParaRPr lang="en-US"/>
        </a:p>
      </dgm:t>
    </dgm:pt>
    <dgm:pt modelId="{E228ABE6-0C2A-44B5-96E7-80D69E6BAF26}" type="sibTrans" cxnId="{F9D47CF3-52F1-4B38-BF18-0A21501E81C0}">
      <dgm:prSet/>
      <dgm:spPr/>
      <dgm:t>
        <a:bodyPr/>
        <a:lstStyle/>
        <a:p>
          <a:endParaRPr lang="en-US"/>
        </a:p>
      </dgm:t>
    </dgm:pt>
    <dgm:pt modelId="{A7FEBF0C-C2FC-4BAE-869E-9B77D9A7F98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JAM-DBT good for Fertilizer sale but not good for Kerosene/Food; </a:t>
          </a:r>
        </a:p>
      </dgm:t>
    </dgm:pt>
    <dgm:pt modelId="{2BA7E604-958E-4254-9067-B15BB6057B66}" type="parTrans" cxnId="{55282531-5EAA-409E-A898-72DC9369156C}">
      <dgm:prSet/>
      <dgm:spPr/>
      <dgm:t>
        <a:bodyPr/>
        <a:lstStyle/>
        <a:p>
          <a:endParaRPr lang="en-US"/>
        </a:p>
      </dgm:t>
    </dgm:pt>
    <dgm:pt modelId="{EF80A7EA-9C63-41D2-B248-1B64135E4E38}" type="sibTrans" cxnId="{55282531-5EAA-409E-A898-72DC9369156C}">
      <dgm:prSet/>
      <dgm:spPr/>
      <dgm:t>
        <a:bodyPr/>
        <a:lstStyle/>
        <a:p>
          <a:endParaRPr lang="en-US"/>
        </a:p>
      </dgm:t>
    </dgm:pt>
    <dgm:pt modelId="{E5804474-AE7B-4332-ACC2-85AC02776D2D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V1C4:-Agriculture: More from Less</a:t>
          </a:r>
        </a:p>
      </dgm:t>
    </dgm:pt>
    <dgm:pt modelId="{B2ADD9C8-D4D8-4D78-983B-4AE8DA1CA14C}" type="parTrans" cxnId="{411B0F20-E011-4CCD-850F-D8D4643F709D}">
      <dgm:prSet/>
      <dgm:spPr/>
      <dgm:t>
        <a:bodyPr/>
        <a:lstStyle/>
        <a:p>
          <a:endParaRPr lang="en-US"/>
        </a:p>
      </dgm:t>
    </dgm:pt>
    <dgm:pt modelId="{27C4CA96-2E43-4D0C-B890-D90C3A8FE249}" type="sibTrans" cxnId="{411B0F20-E011-4CCD-850F-D8D4643F709D}">
      <dgm:prSet/>
      <dgm:spPr/>
      <dgm:t>
        <a:bodyPr/>
        <a:lstStyle/>
        <a:p>
          <a:endParaRPr lang="en-US"/>
        </a:p>
      </dgm:t>
    </dgm:pt>
    <dgm:pt modelId="{49330A68-F9D5-4732-BE7E-7EF33CCB3763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Impact of El-Nino-La-Nina (ch1); Micro-irrigation, extension services</a:t>
          </a:r>
        </a:p>
      </dgm:t>
    </dgm:pt>
    <dgm:pt modelId="{8DA06997-2DE8-4E6B-865A-C5EEEFEDD73F}" type="parTrans" cxnId="{91AF0634-5D09-44CB-9E70-D5D9FA3A7685}">
      <dgm:prSet/>
      <dgm:spPr/>
      <dgm:t>
        <a:bodyPr/>
        <a:lstStyle/>
        <a:p>
          <a:endParaRPr lang="en-US"/>
        </a:p>
      </dgm:t>
    </dgm:pt>
    <dgm:pt modelId="{F557E1CF-672B-4F28-9C20-41A720C786E8}" type="sibTrans" cxnId="{91AF0634-5D09-44CB-9E70-D5D9FA3A7685}">
      <dgm:prSet/>
      <dgm:spPr/>
      <dgm:t>
        <a:bodyPr/>
        <a:lstStyle/>
        <a:p>
          <a:endParaRPr lang="en-US"/>
        </a:p>
      </dgm:t>
    </dgm:pt>
    <dgm:pt modelId="{0D429BFE-C412-4F2B-B729-646BEAC38817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fix MSP to promote pulse cult.; One National Agri. Market</a:t>
          </a:r>
        </a:p>
      </dgm:t>
    </dgm:pt>
    <dgm:pt modelId="{FB806F06-9B52-476B-BDA9-3D0A5BA5954A}" type="parTrans" cxnId="{A3CD13CD-2B00-48FB-B644-A4666DBDB5B0}">
      <dgm:prSet/>
      <dgm:spPr/>
      <dgm:t>
        <a:bodyPr/>
        <a:lstStyle/>
        <a:p>
          <a:endParaRPr lang="en-US"/>
        </a:p>
      </dgm:t>
    </dgm:pt>
    <dgm:pt modelId="{7C083063-DF81-45FC-B419-2517959D4CCE}" type="sibTrans" cxnId="{A3CD13CD-2B00-48FB-B644-A4666DBDB5B0}">
      <dgm:prSet/>
      <dgm:spPr/>
      <dgm:t>
        <a:bodyPr/>
        <a:lstStyle/>
        <a:p>
          <a:endParaRPr lang="en-US"/>
        </a:p>
      </dgm:t>
    </dgm:pt>
    <dgm:pt modelId="{AF5BFDB8-5129-4FC4-9CE3-4C3DF8A8F33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Explore BAPU-POS instead</a:t>
          </a:r>
        </a:p>
      </dgm:t>
    </dgm:pt>
    <dgm:pt modelId="{2FB51FE1-F6B6-4523-8879-68E7A65EC147}" type="parTrans" cxnId="{A672130D-7A30-4F29-86A8-64B81522B3F5}">
      <dgm:prSet/>
      <dgm:spPr/>
      <dgm:t>
        <a:bodyPr/>
        <a:lstStyle/>
        <a:p>
          <a:endParaRPr lang="en-US"/>
        </a:p>
      </dgm:t>
    </dgm:pt>
    <dgm:pt modelId="{3F400662-1C74-4976-9912-89073C3EACA8}" type="sibTrans" cxnId="{A672130D-7A30-4F29-86A8-64B81522B3F5}">
      <dgm:prSet/>
      <dgm:spPr/>
      <dgm:t>
        <a:bodyPr/>
        <a:lstStyle/>
        <a:p>
          <a:endParaRPr lang="en-US"/>
        </a:p>
      </dgm:t>
    </dgm:pt>
    <dgm:pt modelId="{A961E86E-DD16-4507-BF7F-6185C46DDA41}" type="pres">
      <dgm:prSet presAssocID="{791A6A62-E03D-4D01-B34C-2F45C6B4FF85}" presName="linear" presStyleCnt="0">
        <dgm:presLayoutVars>
          <dgm:dir/>
          <dgm:resizeHandles val="exact"/>
        </dgm:presLayoutVars>
      </dgm:prSet>
      <dgm:spPr/>
    </dgm:pt>
    <dgm:pt modelId="{8BFA7A1E-9E78-44BB-9EF4-6A043D75577C}" type="pres">
      <dgm:prSet presAssocID="{E2BC1A93-23E8-4A48-B57D-8C26442D902D}" presName="comp" presStyleCnt="0"/>
      <dgm:spPr/>
    </dgm:pt>
    <dgm:pt modelId="{A5A020B0-F915-446F-8401-B807E0FB31B0}" type="pres">
      <dgm:prSet presAssocID="{E2BC1A93-23E8-4A48-B57D-8C26442D902D}" presName="box" presStyleLbl="node1" presStyleIdx="0" presStyleCnt="4"/>
      <dgm:spPr/>
    </dgm:pt>
    <dgm:pt modelId="{AAC13962-BA29-42A3-9E2B-15FA4AD1984C}" type="pres">
      <dgm:prSet presAssocID="{E2BC1A93-23E8-4A48-B57D-8C26442D902D}" presName="img" presStyleLbl="fgImgPlace1" presStyleIdx="0" presStyleCnt="4" custScaleX="7387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BE11D53-3226-4DF1-A63D-2E4CBB9522D2}" type="pres">
      <dgm:prSet presAssocID="{E2BC1A93-23E8-4A48-B57D-8C26442D902D}" presName="text" presStyleLbl="node1" presStyleIdx="0" presStyleCnt="4">
        <dgm:presLayoutVars>
          <dgm:bulletEnabled val="1"/>
        </dgm:presLayoutVars>
      </dgm:prSet>
      <dgm:spPr/>
    </dgm:pt>
    <dgm:pt modelId="{7FB829FC-C1F6-45F7-B07C-48505941ADF3}" type="pres">
      <dgm:prSet presAssocID="{BEFC44BB-A2F3-46D5-99D6-A88DB68547C2}" presName="spacer" presStyleCnt="0"/>
      <dgm:spPr/>
    </dgm:pt>
    <dgm:pt modelId="{C0F52F47-981A-4034-A89E-BA694AFCEE1B}" type="pres">
      <dgm:prSet presAssocID="{DBF1E256-9B3C-46BB-8AC2-257C1142E6F8}" presName="comp" presStyleCnt="0"/>
      <dgm:spPr/>
    </dgm:pt>
    <dgm:pt modelId="{C2BE2134-DBB3-48B0-A9CE-CCCABA4E5A9A}" type="pres">
      <dgm:prSet presAssocID="{DBF1E256-9B3C-46BB-8AC2-257C1142E6F8}" presName="box" presStyleLbl="node1" presStyleIdx="1" presStyleCnt="4"/>
      <dgm:spPr/>
    </dgm:pt>
    <dgm:pt modelId="{08DA8137-33AE-4CC9-8720-1279BDC68666}" type="pres">
      <dgm:prSet presAssocID="{DBF1E256-9B3C-46BB-8AC2-257C1142E6F8}" presName="img" presStyleLbl="fgImgPlace1" presStyleIdx="1" presStyleCnt="4" custScaleX="9254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2DA5C4C-08F6-43D4-BED6-6E2DF9381770}" type="pres">
      <dgm:prSet presAssocID="{DBF1E256-9B3C-46BB-8AC2-257C1142E6F8}" presName="text" presStyleLbl="node1" presStyleIdx="1" presStyleCnt="4">
        <dgm:presLayoutVars>
          <dgm:bulletEnabled val="1"/>
        </dgm:presLayoutVars>
      </dgm:prSet>
      <dgm:spPr/>
    </dgm:pt>
    <dgm:pt modelId="{0703FDE2-9CAB-445E-A041-71E7EB2545EB}" type="pres">
      <dgm:prSet presAssocID="{FB9086E2-1108-49B5-88DE-C9F0E5417E2A}" presName="spacer" presStyleCnt="0"/>
      <dgm:spPr/>
    </dgm:pt>
    <dgm:pt modelId="{2DD0CA50-CF7F-4BA3-B16C-8D49A9E1E0D1}" type="pres">
      <dgm:prSet presAssocID="{F3949D80-FCA3-43C8-946C-F0C1B917C0EB}" presName="comp" presStyleCnt="0"/>
      <dgm:spPr/>
    </dgm:pt>
    <dgm:pt modelId="{57627A4F-00F8-4C5F-98CD-4A50D362147A}" type="pres">
      <dgm:prSet presAssocID="{F3949D80-FCA3-43C8-946C-F0C1B917C0EB}" presName="box" presStyleLbl="node1" presStyleIdx="2" presStyleCnt="4"/>
      <dgm:spPr/>
    </dgm:pt>
    <dgm:pt modelId="{16CCAB42-0AEE-408C-BEEC-BDEC2FB0D0D9}" type="pres">
      <dgm:prSet presAssocID="{F3949D80-FCA3-43C8-946C-F0C1B917C0EB}" presName="img" presStyleLbl="fgImgPlace1" presStyleIdx="2" presStyleCnt="4" custLinFactNeighborX="2069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AA69B8AE-A073-4920-9DB8-9A631087FDA3}" type="pres">
      <dgm:prSet presAssocID="{F3949D80-FCA3-43C8-946C-F0C1B917C0EB}" presName="text" presStyleLbl="node1" presStyleIdx="2" presStyleCnt="4">
        <dgm:presLayoutVars>
          <dgm:bulletEnabled val="1"/>
        </dgm:presLayoutVars>
      </dgm:prSet>
      <dgm:spPr/>
    </dgm:pt>
    <dgm:pt modelId="{1AA965DF-EDC2-456C-A048-CC681061BAC0}" type="pres">
      <dgm:prSet presAssocID="{E228ABE6-0C2A-44B5-96E7-80D69E6BAF26}" presName="spacer" presStyleCnt="0"/>
      <dgm:spPr/>
    </dgm:pt>
    <dgm:pt modelId="{775F7770-BA2E-4299-8E42-E76B9FCA3C45}" type="pres">
      <dgm:prSet presAssocID="{E5804474-AE7B-4332-ACC2-85AC02776D2D}" presName="comp" presStyleCnt="0"/>
      <dgm:spPr/>
    </dgm:pt>
    <dgm:pt modelId="{8706823C-4587-4126-ADA7-0A2285A5FA9A}" type="pres">
      <dgm:prSet presAssocID="{E5804474-AE7B-4332-ACC2-85AC02776D2D}" presName="box" presStyleLbl="node1" presStyleIdx="3" presStyleCnt="4"/>
      <dgm:spPr/>
    </dgm:pt>
    <dgm:pt modelId="{F1D303CF-FDB8-482F-BF7D-E8C023A56DF9}" type="pres">
      <dgm:prSet presAssocID="{E5804474-AE7B-4332-ACC2-85AC02776D2D}" presName="img" presStyleLbl="fgImgPlace1" presStyleIdx="3" presStyleCnt="4" custScaleX="77467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A2E9D09-6CC6-4AD9-91C2-07166199235F}" type="pres">
      <dgm:prSet presAssocID="{E5804474-AE7B-4332-ACC2-85AC02776D2D}" presName="text" presStyleLbl="node1" presStyleIdx="3" presStyleCnt="4">
        <dgm:presLayoutVars>
          <dgm:bulletEnabled val="1"/>
        </dgm:presLayoutVars>
      </dgm:prSet>
      <dgm:spPr/>
    </dgm:pt>
  </dgm:ptLst>
  <dgm:cxnLst>
    <dgm:cxn modelId="{64FF4539-77A2-421B-B00F-E9D2B00CF1D3}" srcId="{E2BC1A93-23E8-4A48-B57D-8C26442D902D}" destId="{B6969264-7677-4BD5-A505-C871875C50C3}" srcOrd="1" destOrd="0" parTransId="{E15D6B0A-C5DD-4D60-AA69-D44AE15784DC}" sibTransId="{DE80E089-820F-488F-B9E3-B5DBB3C25412}"/>
    <dgm:cxn modelId="{64631FF2-32E7-41F5-BB30-37BBC18539B6}" srcId="{DBF1E256-9B3C-46BB-8AC2-257C1142E6F8}" destId="{E7222BD9-6D2A-45AA-91E8-38171F396199}" srcOrd="1" destOrd="0" parTransId="{4D0BE72B-DAEA-44A0-A04F-41494879FFC4}" sibTransId="{D88022C8-1470-4630-87C1-1A8A55F5CC47}"/>
    <dgm:cxn modelId="{A672130D-7A30-4F29-86A8-64B81522B3F5}" srcId="{F3949D80-FCA3-43C8-946C-F0C1B917C0EB}" destId="{AF5BFDB8-5129-4FC4-9CE3-4C3DF8A8F335}" srcOrd="1" destOrd="0" parTransId="{2FB51FE1-F6B6-4523-8879-68E7A65EC147}" sibTransId="{3F400662-1C74-4976-9912-89073C3EACA8}"/>
    <dgm:cxn modelId="{60E89576-3E7A-4635-AE4D-0A19CD6DC93C}" type="presOf" srcId="{E5804474-AE7B-4332-ACC2-85AC02776D2D}" destId="{DA2E9D09-6CC6-4AD9-91C2-07166199235F}" srcOrd="1" destOrd="0" presId="urn:microsoft.com/office/officeart/2005/8/layout/vList4"/>
    <dgm:cxn modelId="{525E1F1D-E526-46BA-AE05-F2993B060CA2}" type="presOf" srcId="{AF5BFDB8-5129-4FC4-9CE3-4C3DF8A8F335}" destId="{AA69B8AE-A073-4920-9DB8-9A631087FDA3}" srcOrd="1" destOrd="2" presId="urn:microsoft.com/office/officeart/2005/8/layout/vList4"/>
    <dgm:cxn modelId="{8168565C-4FEF-4C8D-BABE-3DF4C3BFF310}" type="presOf" srcId="{E7222BD9-6D2A-45AA-91E8-38171F396199}" destId="{C2BE2134-DBB3-48B0-A9CE-CCCABA4E5A9A}" srcOrd="0" destOrd="2" presId="urn:microsoft.com/office/officeart/2005/8/layout/vList4"/>
    <dgm:cxn modelId="{91AF0634-5D09-44CB-9E70-D5D9FA3A7685}" srcId="{E5804474-AE7B-4332-ACC2-85AC02776D2D}" destId="{49330A68-F9D5-4732-BE7E-7EF33CCB3763}" srcOrd="0" destOrd="0" parTransId="{8DA06997-2DE8-4E6B-865A-C5EEEFEDD73F}" sibTransId="{F557E1CF-672B-4F28-9C20-41A720C786E8}"/>
    <dgm:cxn modelId="{8E31373B-EB6E-41A7-B21B-E5280BB1D7FB}" srcId="{791A6A62-E03D-4D01-B34C-2F45C6B4FF85}" destId="{DBF1E256-9B3C-46BB-8AC2-257C1142E6F8}" srcOrd="1" destOrd="0" parTransId="{35AFDC35-9144-4E78-8115-A79148F4318A}" sibTransId="{FB9086E2-1108-49B5-88DE-C9F0E5417E2A}"/>
    <dgm:cxn modelId="{A3CD13CD-2B00-48FB-B644-A4666DBDB5B0}" srcId="{E5804474-AE7B-4332-ACC2-85AC02776D2D}" destId="{0D429BFE-C412-4F2B-B729-646BEAC38817}" srcOrd="1" destOrd="0" parTransId="{FB806F06-9B52-476B-BDA9-3D0A5BA5954A}" sibTransId="{7C083063-DF81-45FC-B419-2517959D4CCE}"/>
    <dgm:cxn modelId="{55282531-5EAA-409E-A898-72DC9369156C}" srcId="{F3949D80-FCA3-43C8-946C-F0C1B917C0EB}" destId="{A7FEBF0C-C2FC-4BAE-869E-9B77D9A7F985}" srcOrd="0" destOrd="0" parTransId="{2BA7E604-958E-4254-9067-B15BB6057B66}" sibTransId="{EF80A7EA-9C63-41D2-B248-1B64135E4E38}"/>
    <dgm:cxn modelId="{238FACAC-2E27-4E9A-B37C-74E60A911489}" type="presOf" srcId="{49330A68-F9D5-4732-BE7E-7EF33CCB3763}" destId="{8706823C-4587-4126-ADA7-0A2285A5FA9A}" srcOrd="0" destOrd="1" presId="urn:microsoft.com/office/officeart/2005/8/layout/vList4"/>
    <dgm:cxn modelId="{9A369309-E36B-4800-97F2-1918869D837E}" type="presOf" srcId="{A7FEBF0C-C2FC-4BAE-869E-9B77D9A7F985}" destId="{57627A4F-00F8-4C5F-98CD-4A50D362147A}" srcOrd="0" destOrd="1" presId="urn:microsoft.com/office/officeart/2005/8/layout/vList4"/>
    <dgm:cxn modelId="{42BCA186-422C-495B-939B-4805CD388A70}" type="presOf" srcId="{49330A68-F9D5-4732-BE7E-7EF33CCB3763}" destId="{DA2E9D09-6CC6-4AD9-91C2-07166199235F}" srcOrd="1" destOrd="1" presId="urn:microsoft.com/office/officeart/2005/8/layout/vList4"/>
    <dgm:cxn modelId="{3633684A-A39F-46DF-A072-F887EF73FE31}" type="presOf" srcId="{0D429BFE-C412-4F2B-B729-646BEAC38817}" destId="{DA2E9D09-6CC6-4AD9-91C2-07166199235F}" srcOrd="1" destOrd="2" presId="urn:microsoft.com/office/officeart/2005/8/layout/vList4"/>
    <dgm:cxn modelId="{1259E66D-9F7C-4A27-9FEC-18DCBC1632F9}" type="presOf" srcId="{E2BC1A93-23E8-4A48-B57D-8C26442D902D}" destId="{BBE11D53-3226-4DF1-A63D-2E4CBB9522D2}" srcOrd="1" destOrd="0" presId="urn:microsoft.com/office/officeart/2005/8/layout/vList4"/>
    <dgm:cxn modelId="{0B7BD9C1-326C-4400-9F06-98389ADF632E}" type="presOf" srcId="{F3949D80-FCA3-43C8-946C-F0C1B917C0EB}" destId="{57627A4F-00F8-4C5F-98CD-4A50D362147A}" srcOrd="0" destOrd="0" presId="urn:microsoft.com/office/officeart/2005/8/layout/vList4"/>
    <dgm:cxn modelId="{3998A98E-B2E1-49E8-B29D-489D153958A8}" srcId="{E2BC1A93-23E8-4A48-B57D-8C26442D902D}" destId="{17AC5E57-3484-445B-8659-463D9E1387DC}" srcOrd="0" destOrd="0" parTransId="{384F16F5-8F04-41D6-BF93-2228EF22B31F}" sibTransId="{0215A9E0-88D0-411C-9AE8-CB134091C427}"/>
    <dgm:cxn modelId="{795FE772-CE57-45F5-8C89-6CD2BA9DFFEC}" type="presOf" srcId="{17AC5E57-3484-445B-8659-463D9E1387DC}" destId="{A5A020B0-F915-446F-8401-B807E0FB31B0}" srcOrd="0" destOrd="1" presId="urn:microsoft.com/office/officeart/2005/8/layout/vList4"/>
    <dgm:cxn modelId="{1A1DEF54-04F1-4095-AB8D-2D5284B31B41}" type="presOf" srcId="{17AC5E57-3484-445B-8659-463D9E1387DC}" destId="{BBE11D53-3226-4DF1-A63D-2E4CBB9522D2}" srcOrd="1" destOrd="1" presId="urn:microsoft.com/office/officeart/2005/8/layout/vList4"/>
    <dgm:cxn modelId="{65B5BF73-B2E3-4B5E-B18F-21A6DE44C1E8}" type="presOf" srcId="{DBF1E256-9B3C-46BB-8AC2-257C1142E6F8}" destId="{C2DA5C4C-08F6-43D4-BED6-6E2DF9381770}" srcOrd="1" destOrd="0" presId="urn:microsoft.com/office/officeart/2005/8/layout/vList4"/>
    <dgm:cxn modelId="{B2CEC1FA-CF69-4392-A344-C7195E3203D7}" type="presOf" srcId="{0D429BFE-C412-4F2B-B729-646BEAC38817}" destId="{8706823C-4587-4126-ADA7-0A2285A5FA9A}" srcOrd="0" destOrd="2" presId="urn:microsoft.com/office/officeart/2005/8/layout/vList4"/>
    <dgm:cxn modelId="{E78875E5-75D7-42E5-8136-33206D7DDA90}" type="presOf" srcId="{AF5BFDB8-5129-4FC4-9CE3-4C3DF8A8F335}" destId="{57627A4F-00F8-4C5F-98CD-4A50D362147A}" srcOrd="0" destOrd="2" presId="urn:microsoft.com/office/officeart/2005/8/layout/vList4"/>
    <dgm:cxn modelId="{FA43119C-8D7F-4538-80A5-6AED19286436}" type="presOf" srcId="{B6969264-7677-4BD5-A505-C871875C50C3}" destId="{A5A020B0-F915-446F-8401-B807E0FB31B0}" srcOrd="0" destOrd="2" presId="urn:microsoft.com/office/officeart/2005/8/layout/vList4"/>
    <dgm:cxn modelId="{550D7FBC-87E6-48A0-AAA4-F2782A062526}" type="presOf" srcId="{DBF1E256-9B3C-46BB-8AC2-257C1142E6F8}" destId="{C2BE2134-DBB3-48B0-A9CE-CCCABA4E5A9A}" srcOrd="0" destOrd="0" presId="urn:microsoft.com/office/officeart/2005/8/layout/vList4"/>
    <dgm:cxn modelId="{9E718291-2636-4F3A-9484-4AE1E773038E}" type="presOf" srcId="{A7FEBF0C-C2FC-4BAE-869E-9B77D9A7F985}" destId="{AA69B8AE-A073-4920-9DB8-9A631087FDA3}" srcOrd="1" destOrd="1" presId="urn:microsoft.com/office/officeart/2005/8/layout/vList4"/>
    <dgm:cxn modelId="{F02546B9-5EC1-42FE-B91A-AA22D27B62DD}" type="presOf" srcId="{E2BC1A93-23E8-4A48-B57D-8C26442D902D}" destId="{A5A020B0-F915-446F-8401-B807E0FB31B0}" srcOrd="0" destOrd="0" presId="urn:microsoft.com/office/officeart/2005/8/layout/vList4"/>
    <dgm:cxn modelId="{2108FAD4-103F-4764-9A0A-ECE7C8BF8CF7}" type="presOf" srcId="{791A6A62-E03D-4D01-B34C-2F45C6B4FF85}" destId="{A961E86E-DD16-4507-BF7F-6185C46DDA41}" srcOrd="0" destOrd="0" presId="urn:microsoft.com/office/officeart/2005/8/layout/vList4"/>
    <dgm:cxn modelId="{0544BD5B-18EC-46AC-9FFC-24F664C9C418}" type="presOf" srcId="{F3949D80-FCA3-43C8-946C-F0C1B917C0EB}" destId="{AA69B8AE-A073-4920-9DB8-9A631087FDA3}" srcOrd="1" destOrd="0" presId="urn:microsoft.com/office/officeart/2005/8/layout/vList4"/>
    <dgm:cxn modelId="{CE33992D-9123-4D47-A853-C1080208FBC7}" srcId="{791A6A62-E03D-4D01-B34C-2F45C6B4FF85}" destId="{E2BC1A93-23E8-4A48-B57D-8C26442D902D}" srcOrd="0" destOrd="0" parTransId="{C865AC5C-69CE-4700-87B1-CEF24BCCCE99}" sibTransId="{BEFC44BB-A2F3-46D5-99D6-A88DB68547C2}"/>
    <dgm:cxn modelId="{37227CA1-0EA2-4F72-8D3A-00ED23955446}" type="presOf" srcId="{7E35C8EE-70BF-4322-97CF-53D94968BD59}" destId="{C2DA5C4C-08F6-43D4-BED6-6E2DF9381770}" srcOrd="1" destOrd="1" presId="urn:microsoft.com/office/officeart/2005/8/layout/vList4"/>
    <dgm:cxn modelId="{4425A9A2-C822-4591-829E-EDEA55D443DB}" type="presOf" srcId="{E7222BD9-6D2A-45AA-91E8-38171F396199}" destId="{C2DA5C4C-08F6-43D4-BED6-6E2DF9381770}" srcOrd="1" destOrd="2" presId="urn:microsoft.com/office/officeart/2005/8/layout/vList4"/>
    <dgm:cxn modelId="{411B0F20-E011-4CCD-850F-D8D4643F709D}" srcId="{791A6A62-E03D-4D01-B34C-2F45C6B4FF85}" destId="{E5804474-AE7B-4332-ACC2-85AC02776D2D}" srcOrd="3" destOrd="0" parTransId="{B2ADD9C8-D4D8-4D78-983B-4AE8DA1CA14C}" sibTransId="{27C4CA96-2E43-4D0C-B890-D90C3A8FE249}"/>
    <dgm:cxn modelId="{2E78611F-B2F4-4CED-8A50-29A9EAB87F5D}" type="presOf" srcId="{B6969264-7677-4BD5-A505-C871875C50C3}" destId="{BBE11D53-3226-4DF1-A63D-2E4CBB9522D2}" srcOrd="1" destOrd="2" presId="urn:microsoft.com/office/officeart/2005/8/layout/vList4"/>
    <dgm:cxn modelId="{F9D47CF3-52F1-4B38-BF18-0A21501E81C0}" srcId="{791A6A62-E03D-4D01-B34C-2F45C6B4FF85}" destId="{F3949D80-FCA3-43C8-946C-F0C1B917C0EB}" srcOrd="2" destOrd="0" parTransId="{8F05395D-F308-472F-86CF-FE794996172B}" sibTransId="{E228ABE6-0C2A-44B5-96E7-80D69E6BAF26}"/>
    <dgm:cxn modelId="{53B41B97-AF97-49E1-B6AA-2A2BD3C00DCD}" srcId="{DBF1E256-9B3C-46BB-8AC2-257C1142E6F8}" destId="{7E35C8EE-70BF-4322-97CF-53D94968BD59}" srcOrd="0" destOrd="0" parTransId="{E0EEF547-0616-4271-89CC-58F956777482}" sibTransId="{0F444948-5C0D-444C-9D15-F8E142C5B255}"/>
    <dgm:cxn modelId="{DFB7A430-5165-4AE8-A82A-015EC847B886}" type="presOf" srcId="{E5804474-AE7B-4332-ACC2-85AC02776D2D}" destId="{8706823C-4587-4126-ADA7-0A2285A5FA9A}" srcOrd="0" destOrd="0" presId="urn:microsoft.com/office/officeart/2005/8/layout/vList4"/>
    <dgm:cxn modelId="{79AC8209-8C32-49C2-AE91-585D4E3D560C}" type="presOf" srcId="{7E35C8EE-70BF-4322-97CF-53D94968BD59}" destId="{C2BE2134-DBB3-48B0-A9CE-CCCABA4E5A9A}" srcOrd="0" destOrd="1" presId="urn:microsoft.com/office/officeart/2005/8/layout/vList4"/>
    <dgm:cxn modelId="{469CF9C2-434D-45B3-9DF8-80CB31EF05E0}" type="presParOf" srcId="{A961E86E-DD16-4507-BF7F-6185C46DDA41}" destId="{8BFA7A1E-9E78-44BB-9EF4-6A043D75577C}" srcOrd="0" destOrd="0" presId="urn:microsoft.com/office/officeart/2005/8/layout/vList4"/>
    <dgm:cxn modelId="{8896ADF6-9BBB-49A6-B72F-F26E4918203A}" type="presParOf" srcId="{8BFA7A1E-9E78-44BB-9EF4-6A043D75577C}" destId="{A5A020B0-F915-446F-8401-B807E0FB31B0}" srcOrd="0" destOrd="0" presId="urn:microsoft.com/office/officeart/2005/8/layout/vList4"/>
    <dgm:cxn modelId="{9679869A-9853-48AF-B66D-C96C7B6B494F}" type="presParOf" srcId="{8BFA7A1E-9E78-44BB-9EF4-6A043D75577C}" destId="{AAC13962-BA29-42A3-9E2B-15FA4AD1984C}" srcOrd="1" destOrd="0" presId="urn:microsoft.com/office/officeart/2005/8/layout/vList4"/>
    <dgm:cxn modelId="{4BE50CD9-D723-468F-8F1B-B02BD30BD996}" type="presParOf" srcId="{8BFA7A1E-9E78-44BB-9EF4-6A043D75577C}" destId="{BBE11D53-3226-4DF1-A63D-2E4CBB9522D2}" srcOrd="2" destOrd="0" presId="urn:microsoft.com/office/officeart/2005/8/layout/vList4"/>
    <dgm:cxn modelId="{78A88AB5-5B90-4C11-81D5-A2776A677898}" type="presParOf" srcId="{A961E86E-DD16-4507-BF7F-6185C46DDA41}" destId="{7FB829FC-C1F6-45F7-B07C-48505941ADF3}" srcOrd="1" destOrd="0" presId="urn:microsoft.com/office/officeart/2005/8/layout/vList4"/>
    <dgm:cxn modelId="{3708BFE2-0DDC-4D70-9A54-5A96682EB1B8}" type="presParOf" srcId="{A961E86E-DD16-4507-BF7F-6185C46DDA41}" destId="{C0F52F47-981A-4034-A89E-BA694AFCEE1B}" srcOrd="2" destOrd="0" presId="urn:microsoft.com/office/officeart/2005/8/layout/vList4"/>
    <dgm:cxn modelId="{4F9924C4-4F8B-4531-87CA-F3696F12F94F}" type="presParOf" srcId="{C0F52F47-981A-4034-A89E-BA694AFCEE1B}" destId="{C2BE2134-DBB3-48B0-A9CE-CCCABA4E5A9A}" srcOrd="0" destOrd="0" presId="urn:microsoft.com/office/officeart/2005/8/layout/vList4"/>
    <dgm:cxn modelId="{8F12F86D-1193-4080-B996-DA121D0FE54E}" type="presParOf" srcId="{C0F52F47-981A-4034-A89E-BA694AFCEE1B}" destId="{08DA8137-33AE-4CC9-8720-1279BDC68666}" srcOrd="1" destOrd="0" presId="urn:microsoft.com/office/officeart/2005/8/layout/vList4"/>
    <dgm:cxn modelId="{9039962A-701B-453E-AA1E-7CD7B8A0BEB2}" type="presParOf" srcId="{C0F52F47-981A-4034-A89E-BA694AFCEE1B}" destId="{C2DA5C4C-08F6-43D4-BED6-6E2DF9381770}" srcOrd="2" destOrd="0" presId="urn:microsoft.com/office/officeart/2005/8/layout/vList4"/>
    <dgm:cxn modelId="{033A1E53-3F90-4E04-A143-05BB0C2A2856}" type="presParOf" srcId="{A961E86E-DD16-4507-BF7F-6185C46DDA41}" destId="{0703FDE2-9CAB-445E-A041-71E7EB2545EB}" srcOrd="3" destOrd="0" presId="urn:microsoft.com/office/officeart/2005/8/layout/vList4"/>
    <dgm:cxn modelId="{41A62153-742E-496C-BAE2-73AE7F9B3680}" type="presParOf" srcId="{A961E86E-DD16-4507-BF7F-6185C46DDA41}" destId="{2DD0CA50-CF7F-4BA3-B16C-8D49A9E1E0D1}" srcOrd="4" destOrd="0" presId="urn:microsoft.com/office/officeart/2005/8/layout/vList4"/>
    <dgm:cxn modelId="{07664C90-42C8-497D-819E-B92983EBE842}" type="presParOf" srcId="{2DD0CA50-CF7F-4BA3-B16C-8D49A9E1E0D1}" destId="{57627A4F-00F8-4C5F-98CD-4A50D362147A}" srcOrd="0" destOrd="0" presId="urn:microsoft.com/office/officeart/2005/8/layout/vList4"/>
    <dgm:cxn modelId="{2113A370-C3F1-4FD4-8268-CC8A023D5A6C}" type="presParOf" srcId="{2DD0CA50-CF7F-4BA3-B16C-8D49A9E1E0D1}" destId="{16CCAB42-0AEE-408C-BEEC-BDEC2FB0D0D9}" srcOrd="1" destOrd="0" presId="urn:microsoft.com/office/officeart/2005/8/layout/vList4"/>
    <dgm:cxn modelId="{56C6BAE5-10B6-4A0E-8CBB-CB258CA209A4}" type="presParOf" srcId="{2DD0CA50-CF7F-4BA3-B16C-8D49A9E1E0D1}" destId="{AA69B8AE-A073-4920-9DB8-9A631087FDA3}" srcOrd="2" destOrd="0" presId="urn:microsoft.com/office/officeart/2005/8/layout/vList4"/>
    <dgm:cxn modelId="{44BCB07B-347E-4D60-9FE2-31F01934EAFE}" type="presParOf" srcId="{A961E86E-DD16-4507-BF7F-6185C46DDA41}" destId="{1AA965DF-EDC2-456C-A048-CC681061BAC0}" srcOrd="5" destOrd="0" presId="urn:microsoft.com/office/officeart/2005/8/layout/vList4"/>
    <dgm:cxn modelId="{5B421192-4293-442A-93C5-513233663CA3}" type="presParOf" srcId="{A961E86E-DD16-4507-BF7F-6185C46DDA41}" destId="{775F7770-BA2E-4299-8E42-E76B9FCA3C45}" srcOrd="6" destOrd="0" presId="urn:microsoft.com/office/officeart/2005/8/layout/vList4"/>
    <dgm:cxn modelId="{C795853C-E7B6-4E36-AC3A-0B7D6FA7C0C2}" type="presParOf" srcId="{775F7770-BA2E-4299-8E42-E76B9FCA3C45}" destId="{8706823C-4587-4126-ADA7-0A2285A5FA9A}" srcOrd="0" destOrd="0" presId="urn:microsoft.com/office/officeart/2005/8/layout/vList4"/>
    <dgm:cxn modelId="{C4DC044F-1776-4D0A-96A9-8F4FAB6D92B3}" type="presParOf" srcId="{775F7770-BA2E-4299-8E42-E76B9FCA3C45}" destId="{F1D303CF-FDB8-482F-BF7D-E8C023A56DF9}" srcOrd="1" destOrd="0" presId="urn:microsoft.com/office/officeart/2005/8/layout/vList4"/>
    <dgm:cxn modelId="{D918B18E-A810-4C9F-A333-DBC68CC9DC6F}" type="presParOf" srcId="{775F7770-BA2E-4299-8E42-E76B9FCA3C45}" destId="{DA2E9D09-6CC6-4AD9-91C2-07166199235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61ABE-14A3-41EE-900C-0FE3CC582F36}">
      <dsp:nvSpPr>
        <dsp:cNvPr id="0" name=""/>
        <dsp:cNvSpPr/>
      </dsp:nvSpPr>
      <dsp:spPr>
        <a:xfrm>
          <a:off x="580266" y="2125"/>
          <a:ext cx="3400754" cy="1631971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D56BD-07EA-49F8-B26E-0F6C72E30D0D}">
      <dsp:nvSpPr>
        <dsp:cNvPr id="0" name=""/>
        <dsp:cNvSpPr/>
      </dsp:nvSpPr>
      <dsp:spPr>
        <a:xfrm>
          <a:off x="1096338" y="1634097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1.Banking Finance</a:t>
          </a:r>
        </a:p>
      </dsp:txBody>
      <dsp:txXfrm>
        <a:off x="1096338" y="1634097"/>
        <a:ext cx="2368608" cy="878753"/>
      </dsp:txXfrm>
    </dsp:sp>
    <dsp:sp modelId="{072905E5-02C0-4B9D-A78A-1C9E182DD402}">
      <dsp:nvSpPr>
        <dsp:cNvPr id="0" name=""/>
        <dsp:cNvSpPr/>
      </dsp:nvSpPr>
      <dsp:spPr>
        <a:xfrm>
          <a:off x="4255309" y="2125"/>
          <a:ext cx="2396700" cy="1631971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7475C-202C-475C-9B93-922EA8AAE387}">
      <dsp:nvSpPr>
        <dsp:cNvPr id="0" name=""/>
        <dsp:cNvSpPr/>
      </dsp:nvSpPr>
      <dsp:spPr>
        <a:xfrm>
          <a:off x="4232026" y="1634097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2.Budget</a:t>
          </a:r>
        </a:p>
      </dsp:txBody>
      <dsp:txXfrm>
        <a:off x="4232026" y="1634097"/>
        <a:ext cx="2368608" cy="878753"/>
      </dsp:txXfrm>
    </dsp:sp>
    <dsp:sp modelId="{9BB3FB20-BC58-4E51-AB26-B8711C80BC0D}">
      <dsp:nvSpPr>
        <dsp:cNvPr id="0" name=""/>
        <dsp:cNvSpPr/>
      </dsp:nvSpPr>
      <dsp:spPr>
        <a:xfrm>
          <a:off x="6851641" y="2125"/>
          <a:ext cx="3083692" cy="1631971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C8B8F-047A-432C-A2BE-8491F1C4FF64}">
      <dsp:nvSpPr>
        <dsp:cNvPr id="0" name=""/>
        <dsp:cNvSpPr/>
      </dsp:nvSpPr>
      <dsp:spPr>
        <a:xfrm>
          <a:off x="7209183" y="1634097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3.BoP</a:t>
          </a:r>
        </a:p>
      </dsp:txBody>
      <dsp:txXfrm>
        <a:off x="7209183" y="1634097"/>
        <a:ext cx="2368608" cy="878753"/>
      </dsp:txXfrm>
    </dsp:sp>
    <dsp:sp modelId="{68BB66D7-B9A7-4499-A0C3-D903C6C4E5A7}">
      <dsp:nvSpPr>
        <dsp:cNvPr id="0" name=""/>
        <dsp:cNvSpPr/>
      </dsp:nvSpPr>
      <dsp:spPr>
        <a:xfrm>
          <a:off x="1129274" y="2749711"/>
          <a:ext cx="3045912" cy="1631971"/>
        </a:xfrm>
        <a:prstGeom prst="round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9513C-5B03-4444-B016-439BA8B66BA0}">
      <dsp:nvSpPr>
        <dsp:cNvPr id="0" name=""/>
        <dsp:cNvSpPr/>
      </dsp:nvSpPr>
      <dsp:spPr>
        <a:xfrm>
          <a:off x="1467926" y="4381683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4.Sectors</a:t>
          </a:r>
        </a:p>
      </dsp:txBody>
      <dsp:txXfrm>
        <a:off x="1467926" y="4381683"/>
        <a:ext cx="2368608" cy="878753"/>
      </dsp:txXfrm>
    </dsp:sp>
    <dsp:sp modelId="{C0F8F930-9589-47C9-ADCA-138C8114A202}">
      <dsp:nvSpPr>
        <dsp:cNvPr id="0" name=""/>
        <dsp:cNvSpPr/>
      </dsp:nvSpPr>
      <dsp:spPr>
        <a:xfrm>
          <a:off x="4432624" y="2777700"/>
          <a:ext cx="2327655" cy="1631971"/>
        </a:xfrm>
        <a:prstGeom prst="round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735A5-7C41-41AA-895F-033E0A6EB1DB}">
      <dsp:nvSpPr>
        <dsp:cNvPr id="0" name=""/>
        <dsp:cNvSpPr/>
      </dsp:nvSpPr>
      <dsp:spPr>
        <a:xfrm>
          <a:off x="4412147" y="4381683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5.Infra</a:t>
          </a:r>
        </a:p>
      </dsp:txBody>
      <dsp:txXfrm>
        <a:off x="4412147" y="4381683"/>
        <a:ext cx="2368608" cy="878753"/>
      </dsp:txXfrm>
    </dsp:sp>
    <dsp:sp modelId="{875A3CD9-EEDF-43CD-B1C3-993AA44790F6}">
      <dsp:nvSpPr>
        <dsp:cNvPr id="0" name=""/>
        <dsp:cNvSpPr/>
      </dsp:nvSpPr>
      <dsp:spPr>
        <a:xfrm>
          <a:off x="7338450" y="2749711"/>
          <a:ext cx="1727142" cy="1631971"/>
        </a:xfrm>
        <a:prstGeom prst="round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FF751-9367-48B7-BD8F-AE0044404ED0}">
      <dsp:nvSpPr>
        <dsp:cNvPr id="0" name=""/>
        <dsp:cNvSpPr/>
      </dsp:nvSpPr>
      <dsp:spPr>
        <a:xfrm>
          <a:off x="7017716" y="4381683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6.HRD</a:t>
          </a:r>
        </a:p>
      </dsp:txBody>
      <dsp:txXfrm>
        <a:off x="7017716" y="4381683"/>
        <a:ext cx="2368608" cy="8787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DD859-E7C0-4CBF-B231-A6744BC0F9EC}">
      <dsp:nvSpPr>
        <dsp:cNvPr id="0" name=""/>
        <dsp:cNvSpPr/>
      </dsp:nvSpPr>
      <dsp:spPr>
        <a:xfrm>
          <a:off x="0" y="0"/>
          <a:ext cx="8497887" cy="13688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V1C5:-Mother and Child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Need Early life intervention; Stop open defecation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Weak Infant=low cognitive= can't Clear CSAT/CAT</a:t>
          </a:r>
        </a:p>
      </dsp:txBody>
      <dsp:txXfrm>
        <a:off x="1836465" y="0"/>
        <a:ext cx="6661421" cy="1368877"/>
      </dsp:txXfrm>
    </dsp:sp>
    <dsp:sp modelId="{23F7359D-5C14-4054-BFE6-DBD6DB997009}">
      <dsp:nvSpPr>
        <dsp:cNvPr id="0" name=""/>
        <dsp:cNvSpPr/>
      </dsp:nvSpPr>
      <dsp:spPr>
        <a:xfrm>
          <a:off x="461507" y="136887"/>
          <a:ext cx="1050338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C5F86-6216-462B-9DF3-782E9EDD06D8}">
      <dsp:nvSpPr>
        <dsp:cNvPr id="0" name=""/>
        <dsp:cNvSpPr/>
      </dsp:nvSpPr>
      <dsp:spPr>
        <a:xfrm>
          <a:off x="0" y="1505765"/>
          <a:ext cx="8497887" cy="1368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V1C6:-Bounties for the Well-Off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Middle &amp; rich benefiting ~1 Lakh cr.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fix LPG (10 cylinder), PPF-tax, small saving, railways etc.</a:t>
          </a:r>
        </a:p>
      </dsp:txBody>
      <dsp:txXfrm>
        <a:off x="1836465" y="1505765"/>
        <a:ext cx="6661421" cy="1368877"/>
      </dsp:txXfrm>
    </dsp:sp>
    <dsp:sp modelId="{ABE9E53D-4E16-4E63-9861-54150BE13C11}">
      <dsp:nvSpPr>
        <dsp:cNvPr id="0" name=""/>
        <dsp:cNvSpPr/>
      </dsp:nvSpPr>
      <dsp:spPr>
        <a:xfrm>
          <a:off x="136887" y="1642653"/>
          <a:ext cx="1699577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1DB54-8DCE-4D6E-AFC7-CAF67DB37AB1}">
      <dsp:nvSpPr>
        <dsp:cNvPr id="0" name=""/>
        <dsp:cNvSpPr/>
      </dsp:nvSpPr>
      <dsp:spPr>
        <a:xfrm>
          <a:off x="0" y="3011530"/>
          <a:ext cx="8497887" cy="13688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V1C7:-Fiscal Capacity for the 21st Century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Democracy Contract=Voting+Tax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Improve service delivery; Increase tax collection</a:t>
          </a:r>
        </a:p>
      </dsp:txBody>
      <dsp:txXfrm>
        <a:off x="1836465" y="3011530"/>
        <a:ext cx="6661421" cy="1368877"/>
      </dsp:txXfrm>
    </dsp:sp>
    <dsp:sp modelId="{B5F5AF42-D64B-4378-8597-E0BD12CD48B1}">
      <dsp:nvSpPr>
        <dsp:cNvPr id="0" name=""/>
        <dsp:cNvSpPr/>
      </dsp:nvSpPr>
      <dsp:spPr>
        <a:xfrm>
          <a:off x="136887" y="3148418"/>
          <a:ext cx="1699577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41224-5045-4558-8EBD-644620B2D839}">
      <dsp:nvSpPr>
        <dsp:cNvPr id="0" name=""/>
        <dsp:cNvSpPr/>
      </dsp:nvSpPr>
      <dsp:spPr>
        <a:xfrm>
          <a:off x="0" y="4517296"/>
          <a:ext cx="8497887" cy="13688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V1C8:-Preferential Trade Agreements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yes FTA helped India but helped partners "more"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Threat of Mega regional agreements</a:t>
          </a:r>
        </a:p>
      </dsp:txBody>
      <dsp:txXfrm>
        <a:off x="1836465" y="4517296"/>
        <a:ext cx="6661421" cy="1368877"/>
      </dsp:txXfrm>
    </dsp:sp>
    <dsp:sp modelId="{BD225F5D-4949-442B-A534-B32418593DB5}">
      <dsp:nvSpPr>
        <dsp:cNvPr id="0" name=""/>
        <dsp:cNvSpPr/>
      </dsp:nvSpPr>
      <dsp:spPr>
        <a:xfrm>
          <a:off x="136887" y="4654184"/>
          <a:ext cx="1699577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54199-2EFB-4D54-9AAB-E994D8724EB1}">
      <dsp:nvSpPr>
        <dsp:cNvPr id="0" name=""/>
        <dsp:cNvSpPr/>
      </dsp:nvSpPr>
      <dsp:spPr>
        <a:xfrm>
          <a:off x="0" y="0"/>
          <a:ext cx="8497887" cy="18405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Franklin Gothic Medium Cond" panose="020B0606030402020204" pitchFamily="34" charset="0"/>
            </a:rPr>
            <a:t>V1C9:-The Fertiliser Sector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Nuisance of urea subsidy, JV with cheap gas-nations,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allow more companies to import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DBT, PoS with "cap" on bags</a:t>
          </a:r>
        </a:p>
      </dsp:txBody>
      <dsp:txXfrm>
        <a:off x="1883628" y="0"/>
        <a:ext cx="6614258" cy="1840507"/>
      </dsp:txXfrm>
    </dsp:sp>
    <dsp:sp modelId="{18E0E496-D3F0-438E-980B-B98B6A358161}">
      <dsp:nvSpPr>
        <dsp:cNvPr id="0" name=""/>
        <dsp:cNvSpPr/>
      </dsp:nvSpPr>
      <dsp:spPr>
        <a:xfrm>
          <a:off x="433514" y="184050"/>
          <a:ext cx="1200649" cy="14724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0FB47-846F-4C0E-BE51-E60EFAF9BAE1}">
      <dsp:nvSpPr>
        <dsp:cNvPr id="0" name=""/>
        <dsp:cNvSpPr/>
      </dsp:nvSpPr>
      <dsp:spPr>
        <a:xfrm>
          <a:off x="0" y="2024558"/>
          <a:ext cx="8497887" cy="1840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Franklin Gothic Medium Cond" panose="020B0606030402020204" pitchFamily="34" charset="0"/>
            </a:rPr>
            <a:t>V1C10:-Structural Changes in India's Labour Markets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labour reforms for formal sector jobs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garment industry should relocate to smaller towns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even low-tech mfg promote</a:t>
          </a:r>
        </a:p>
      </dsp:txBody>
      <dsp:txXfrm>
        <a:off x="1883628" y="2024558"/>
        <a:ext cx="6614258" cy="1840507"/>
      </dsp:txXfrm>
    </dsp:sp>
    <dsp:sp modelId="{BA31DB5F-5DA8-4695-B056-EF3B5895E178}">
      <dsp:nvSpPr>
        <dsp:cNvPr id="0" name=""/>
        <dsp:cNvSpPr/>
      </dsp:nvSpPr>
      <dsp:spPr>
        <a:xfrm>
          <a:off x="424184" y="2208609"/>
          <a:ext cx="1219310" cy="14724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43139-6C7E-4477-AB6A-F7A63180475B}">
      <dsp:nvSpPr>
        <dsp:cNvPr id="0" name=""/>
        <dsp:cNvSpPr/>
      </dsp:nvSpPr>
      <dsp:spPr>
        <a:xfrm>
          <a:off x="0" y="4049117"/>
          <a:ext cx="8497887" cy="18405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Franklin Gothic Medium Cond" panose="020B0606030402020204" pitchFamily="34" charset="0"/>
            </a:rPr>
            <a:t>V1C11:-Powering "One India"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One market in Power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Charge more $$ from Middle Class &amp; Rich</a:t>
          </a:r>
        </a:p>
      </dsp:txBody>
      <dsp:txXfrm>
        <a:off x="1883628" y="4049117"/>
        <a:ext cx="6614258" cy="1840507"/>
      </dsp:txXfrm>
    </dsp:sp>
    <dsp:sp modelId="{9A638352-81E5-47B4-916F-8C412060D1E6}">
      <dsp:nvSpPr>
        <dsp:cNvPr id="0" name=""/>
        <dsp:cNvSpPr/>
      </dsp:nvSpPr>
      <dsp:spPr>
        <a:xfrm>
          <a:off x="396192" y="4233167"/>
          <a:ext cx="1275294" cy="14724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99415-82AB-4523-934F-637CC30EA05B}">
      <dsp:nvSpPr>
        <dsp:cNvPr id="0" name=""/>
        <dsp:cNvSpPr/>
      </dsp:nvSpPr>
      <dsp:spPr>
        <a:xfrm>
          <a:off x="2310126" y="171758"/>
          <a:ext cx="3447613" cy="14210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9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1.Banking Finance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V1C1- Twin </a:t>
          </a:r>
          <a:r>
            <a:rPr lang="en-US" sz="1400" kern="1200" dirty="0" err="1">
              <a:latin typeface="Franklin Gothic Medium Cond" panose="020B0606030402020204" pitchFamily="34" charset="0"/>
            </a:rPr>
            <a:t>Balancesheet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V2C3-Monetary </a:t>
          </a:r>
          <a:r>
            <a:rPr lang="en-US" sz="1400" kern="1200" dirty="0" err="1">
              <a:latin typeface="Franklin Gothic Medium Cond" panose="020B0606030402020204" pitchFamily="34" charset="0"/>
            </a:rPr>
            <a:t>mgmt+FI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V2C1- </a:t>
          </a:r>
          <a:r>
            <a:rPr lang="en-US" sz="1400" kern="1200" dirty="0" err="1">
              <a:latin typeface="Franklin Gothic Medium Cond" panose="020B0606030402020204" pitchFamily="34" charset="0"/>
            </a:rPr>
            <a:t>chakravyuh</a:t>
          </a:r>
          <a:r>
            <a:rPr lang="en-US" sz="1400" kern="1200" dirty="0">
              <a:latin typeface="Franklin Gothic Medium Cond" panose="020B0606030402020204" pitchFamily="34" charset="0"/>
            </a:rPr>
            <a:t> </a:t>
          </a:r>
          <a:r>
            <a:rPr lang="en-US" sz="1400" kern="1200" dirty="0" err="1">
              <a:latin typeface="Franklin Gothic Medium Cond" panose="020B0606030402020204" pitchFamily="34" charset="0"/>
            </a:rPr>
            <a:t>challange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>
        <a:off x="2310126" y="171758"/>
        <a:ext cx="3447613" cy="1421007"/>
      </dsp:txXfrm>
    </dsp:sp>
    <dsp:sp modelId="{DF311B42-FA3B-4DB5-88D3-35CE54F86170}">
      <dsp:nvSpPr>
        <dsp:cNvPr id="0" name=""/>
        <dsp:cNvSpPr/>
      </dsp:nvSpPr>
      <dsp:spPr>
        <a:xfrm>
          <a:off x="1015664" y="142817"/>
          <a:ext cx="2105084" cy="113942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6708-E747-4D6B-A834-05BEEE843CAD}">
      <dsp:nvSpPr>
        <dsp:cNvPr id="0" name=""/>
        <dsp:cNvSpPr/>
      </dsp:nvSpPr>
      <dsp:spPr>
        <a:xfrm>
          <a:off x="7266759" y="259916"/>
          <a:ext cx="3447613" cy="14210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9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2.Budget-Fiscal Policy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V2C2-Pub.Fin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V1C3-JAM Across India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V1C6-bounties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V1C7-Fiscal Capacity</a:t>
          </a:r>
        </a:p>
      </dsp:txBody>
      <dsp:txXfrm>
        <a:off x="7266759" y="259916"/>
        <a:ext cx="3447613" cy="1421007"/>
      </dsp:txXfrm>
    </dsp:sp>
    <dsp:sp modelId="{F97BFED6-0DD6-4477-860D-631B2A1B00E4}">
      <dsp:nvSpPr>
        <dsp:cNvPr id="0" name=""/>
        <dsp:cNvSpPr/>
      </dsp:nvSpPr>
      <dsp:spPr>
        <a:xfrm>
          <a:off x="5972298" y="54659"/>
          <a:ext cx="2105084" cy="1492057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2949F-ACB9-4CB0-8B82-11470D469081}">
      <dsp:nvSpPr>
        <dsp:cNvPr id="0" name=""/>
        <dsp:cNvSpPr/>
      </dsp:nvSpPr>
      <dsp:spPr>
        <a:xfrm>
          <a:off x="2356519" y="1960648"/>
          <a:ext cx="3447613" cy="14210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9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3.BoP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V2C4-External sector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V1C8-PTA</a:t>
          </a:r>
        </a:p>
      </dsp:txBody>
      <dsp:txXfrm>
        <a:off x="2356519" y="1960648"/>
        <a:ext cx="3447613" cy="1421007"/>
      </dsp:txXfrm>
    </dsp:sp>
    <dsp:sp modelId="{AE292A58-4FC2-4EF5-8205-827A3067DD26}">
      <dsp:nvSpPr>
        <dsp:cNvPr id="0" name=""/>
        <dsp:cNvSpPr/>
      </dsp:nvSpPr>
      <dsp:spPr>
        <a:xfrm>
          <a:off x="1062057" y="1931707"/>
          <a:ext cx="2105084" cy="1139424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2F746-532C-4309-8B4E-F312973D9749}">
      <dsp:nvSpPr>
        <dsp:cNvPr id="0" name=""/>
        <dsp:cNvSpPr/>
      </dsp:nvSpPr>
      <dsp:spPr>
        <a:xfrm>
          <a:off x="7335593" y="2048806"/>
          <a:ext cx="3332386" cy="14210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9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4.Sectors of Economy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V2C5-Price,Agri..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V2C6,7- sectors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V1C4-Agri ; V1C9-Fertilizer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V1C2-Chakravyuha; V1C10-Labour</a:t>
          </a:r>
        </a:p>
      </dsp:txBody>
      <dsp:txXfrm>
        <a:off x="7335593" y="2048806"/>
        <a:ext cx="3332386" cy="1421007"/>
      </dsp:txXfrm>
    </dsp:sp>
    <dsp:sp modelId="{C37DAA1F-4E63-4945-8607-DB92D29AF25B}">
      <dsp:nvSpPr>
        <dsp:cNvPr id="0" name=""/>
        <dsp:cNvSpPr/>
      </dsp:nvSpPr>
      <dsp:spPr>
        <a:xfrm>
          <a:off x="6018691" y="1843549"/>
          <a:ext cx="2034738" cy="1492057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C3CCF-CB49-4639-B22A-9537C5637A0E}">
      <dsp:nvSpPr>
        <dsp:cNvPr id="0" name=""/>
        <dsp:cNvSpPr/>
      </dsp:nvSpPr>
      <dsp:spPr>
        <a:xfrm>
          <a:off x="2465328" y="3837696"/>
          <a:ext cx="3332386" cy="14210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9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5.Infra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V2C8-Paris Summit, Energy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V1C11-Powering 1 India</a:t>
          </a:r>
        </a:p>
      </dsp:txBody>
      <dsp:txXfrm>
        <a:off x="2465328" y="3837696"/>
        <a:ext cx="3332386" cy="1421007"/>
      </dsp:txXfrm>
    </dsp:sp>
    <dsp:sp modelId="{ADB7CDA4-9357-49E6-A6C1-F48379B8A211}">
      <dsp:nvSpPr>
        <dsp:cNvPr id="0" name=""/>
        <dsp:cNvSpPr/>
      </dsp:nvSpPr>
      <dsp:spPr>
        <a:xfrm>
          <a:off x="1148425" y="3632439"/>
          <a:ext cx="2034738" cy="1492057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DCE37-C8F8-444B-B0ED-0077A8879C03}">
      <dsp:nvSpPr>
        <dsp:cNvPr id="0" name=""/>
        <dsp:cNvSpPr/>
      </dsp:nvSpPr>
      <dsp:spPr>
        <a:xfrm>
          <a:off x="7249225" y="3837696"/>
          <a:ext cx="3332386" cy="14210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2495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6.HRD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V2C9-Social infra.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V1C5-mother-child</a:t>
          </a:r>
        </a:p>
      </dsp:txBody>
      <dsp:txXfrm>
        <a:off x="7249225" y="3837696"/>
        <a:ext cx="3332386" cy="1421007"/>
      </dsp:txXfrm>
    </dsp:sp>
    <dsp:sp modelId="{D112B479-5F85-4D5D-B3CA-53FFEE49A99A}">
      <dsp:nvSpPr>
        <dsp:cNvPr id="0" name=""/>
        <dsp:cNvSpPr/>
      </dsp:nvSpPr>
      <dsp:spPr>
        <a:xfrm>
          <a:off x="6020061" y="3632439"/>
          <a:ext cx="1874839" cy="1492057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BB3E7-103A-477D-BC3E-6F3E062F2C70}">
      <dsp:nvSpPr>
        <dsp:cNvPr id="0" name=""/>
        <dsp:cNvSpPr/>
      </dsp:nvSpPr>
      <dsp:spPr>
        <a:xfrm>
          <a:off x="1037" y="315156"/>
          <a:ext cx="4045624" cy="24273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Introduction &amp; conclusion (Mains/Essay)</a:t>
          </a:r>
        </a:p>
      </dsp:txBody>
      <dsp:txXfrm>
        <a:off x="1037" y="315156"/>
        <a:ext cx="4045624" cy="2427374"/>
      </dsp:txXfrm>
    </dsp:sp>
    <dsp:sp modelId="{EB2F6F2D-D8DA-40A3-AA57-E2EEEDE4AD40}">
      <dsp:nvSpPr>
        <dsp:cNvPr id="0" name=""/>
        <dsp:cNvSpPr/>
      </dsp:nvSpPr>
      <dsp:spPr>
        <a:xfrm>
          <a:off x="4451224" y="315156"/>
          <a:ext cx="4045624" cy="2427374"/>
        </a:xfrm>
        <a:prstGeom prst="rect">
          <a:avLst/>
        </a:prstGeom>
        <a:solidFill>
          <a:schemeClr val="accent3">
            <a:hueOff val="-1860324"/>
            <a:satOff val="-10190"/>
            <a:lumOff val="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Boxes- state data for interview</a:t>
          </a:r>
        </a:p>
      </dsp:txBody>
      <dsp:txXfrm>
        <a:off x="4451224" y="315156"/>
        <a:ext cx="4045624" cy="2427374"/>
      </dsp:txXfrm>
    </dsp:sp>
    <dsp:sp modelId="{A646C579-5717-475F-A0A7-DE28CA5ED833}">
      <dsp:nvSpPr>
        <dsp:cNvPr id="0" name=""/>
        <dsp:cNvSpPr/>
      </dsp:nvSpPr>
      <dsp:spPr>
        <a:xfrm>
          <a:off x="1037" y="3147093"/>
          <a:ext cx="4045624" cy="2427374"/>
        </a:xfrm>
        <a:prstGeom prst="rect">
          <a:avLst/>
        </a:prstGeom>
        <a:solidFill>
          <a:schemeClr val="accent3">
            <a:hueOff val="-3720648"/>
            <a:satOff val="-20381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Definitions &amp; Formulas below charts/tables</a:t>
          </a:r>
        </a:p>
      </dsp:txBody>
      <dsp:txXfrm>
        <a:off x="1037" y="3147093"/>
        <a:ext cx="4045624" cy="2427374"/>
      </dsp:txXfrm>
    </dsp:sp>
    <dsp:sp modelId="{1C7B82D1-5646-422D-A103-DC490CBF2F5D}">
      <dsp:nvSpPr>
        <dsp:cNvPr id="0" name=""/>
        <dsp:cNvSpPr/>
      </dsp:nvSpPr>
      <dsp:spPr>
        <a:xfrm>
          <a:off x="4451224" y="3147093"/>
          <a:ext cx="4045624" cy="2427374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Hindi Edition if giving Mains in Guj/Hindi</a:t>
          </a:r>
        </a:p>
      </dsp:txBody>
      <dsp:txXfrm>
        <a:off x="4451224" y="3147093"/>
        <a:ext cx="4045624" cy="242737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E0DEC-DFBA-4ACB-971B-5E78CDFA12F4}">
      <dsp:nvSpPr>
        <dsp:cNvPr id="0" name=""/>
        <dsp:cNvSpPr/>
      </dsp:nvSpPr>
      <dsp:spPr>
        <a:xfrm rot="16200000">
          <a:off x="2600" y="1490"/>
          <a:ext cx="3065580" cy="3065580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strike="sngStrike" kern="1200" dirty="0">
              <a:latin typeface="Franklin Gothic Demi Cond" panose="020B0706030402020204" pitchFamily="34" charset="0"/>
            </a:rPr>
            <a:t>Past Observations (Vol2)</a:t>
          </a:r>
        </a:p>
      </dsp:txBody>
      <dsp:txXfrm rot="5400000">
        <a:off x="539078" y="767884"/>
        <a:ext cx="2529103" cy="1532790"/>
      </dsp:txXfrm>
    </dsp:sp>
    <dsp:sp modelId="{EAE4CDC7-F2FF-4E3E-B128-4EA903F055A0}">
      <dsp:nvSpPr>
        <dsp:cNvPr id="0" name=""/>
        <dsp:cNvSpPr/>
      </dsp:nvSpPr>
      <dsp:spPr>
        <a:xfrm rot="5400000">
          <a:off x="5035464" y="2980"/>
          <a:ext cx="3065580" cy="3065580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strike="sngStrike" kern="1200" dirty="0">
              <a:latin typeface="Franklin Gothic Demi Cond" panose="020B0706030402020204" pitchFamily="34" charset="0"/>
            </a:rPr>
            <a:t>Future Suggestions (Vol1)</a:t>
          </a:r>
        </a:p>
      </dsp:txBody>
      <dsp:txXfrm rot="-5400000">
        <a:off x="5035465" y="769375"/>
        <a:ext cx="2529103" cy="153279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E0DEC-DFBA-4ACB-971B-5E78CDFA12F4}">
      <dsp:nvSpPr>
        <dsp:cNvPr id="0" name=""/>
        <dsp:cNvSpPr/>
      </dsp:nvSpPr>
      <dsp:spPr>
        <a:xfrm rot="16200000">
          <a:off x="1152" y="1542"/>
          <a:ext cx="3063483" cy="306348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Past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Tax collection &amp; Expenditure</a:t>
          </a:r>
        </a:p>
      </dsp:txBody>
      <dsp:txXfrm rot="5400000">
        <a:off x="537262" y="767413"/>
        <a:ext cx="2527373" cy="1531741"/>
      </dsp:txXfrm>
    </dsp:sp>
    <dsp:sp modelId="{EAE4CDC7-F2FF-4E3E-B128-4EA903F055A0}">
      <dsp:nvSpPr>
        <dsp:cNvPr id="0" name=""/>
        <dsp:cNvSpPr/>
      </dsp:nvSpPr>
      <dsp:spPr>
        <a:xfrm rot="5400000">
          <a:off x="5063478" y="3084"/>
          <a:ext cx="3063483" cy="3063483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Future Plan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1</a:t>
          </a:r>
          <a:r>
            <a:rPr lang="en-US" sz="22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2200" kern="1200" dirty="0">
              <a:latin typeface="Franklin Gothic Medium Cond" panose="020B0606030402020204" pitchFamily="34" charset="0"/>
            </a:rPr>
            <a:t> April 2016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31</a:t>
          </a:r>
          <a:r>
            <a:rPr lang="en-US" sz="22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2200" kern="1200" dirty="0">
              <a:latin typeface="Franklin Gothic Medium Cond" panose="020B0606030402020204" pitchFamily="34" charset="0"/>
            </a:rPr>
            <a:t> March 2017</a:t>
          </a:r>
        </a:p>
      </dsp:txBody>
      <dsp:txXfrm rot="-5400000">
        <a:off x="5063478" y="768955"/>
        <a:ext cx="2527373" cy="153174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17BDA-EE1F-4542-BCF1-A20C872D969B}">
      <dsp:nvSpPr>
        <dsp:cNvPr id="0" name=""/>
        <dsp:cNvSpPr/>
      </dsp:nvSpPr>
      <dsp:spPr>
        <a:xfrm>
          <a:off x="453375" y="1960"/>
          <a:ext cx="1741332" cy="1199778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9FBAF-CF73-4340-8617-A3E8F62AD2B5}">
      <dsp:nvSpPr>
        <dsp:cNvPr id="0" name=""/>
        <dsp:cNvSpPr/>
      </dsp:nvSpPr>
      <dsp:spPr>
        <a:xfrm>
          <a:off x="453375" y="1201738"/>
          <a:ext cx="1741332" cy="64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B1. Financial Sector Reforms</a:t>
          </a:r>
          <a:endParaRPr lang="en-US" sz="1800" kern="120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 panose="020B0606030402020204" pitchFamily="34" charset="0"/>
          </a:endParaRPr>
        </a:p>
      </dsp:txBody>
      <dsp:txXfrm>
        <a:off x="453375" y="1201738"/>
        <a:ext cx="1741332" cy="646034"/>
      </dsp:txXfrm>
    </dsp:sp>
    <dsp:sp modelId="{E499C297-9355-4DDF-9369-06B6C74BC24D}">
      <dsp:nvSpPr>
        <dsp:cNvPr id="0" name=""/>
        <dsp:cNvSpPr/>
      </dsp:nvSpPr>
      <dsp:spPr>
        <a:xfrm>
          <a:off x="2368914" y="1960"/>
          <a:ext cx="1741332" cy="1199778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5892F-14DC-48D9-8962-D253FA4A6A95}">
      <dsp:nvSpPr>
        <dsp:cNvPr id="0" name=""/>
        <dsp:cNvSpPr/>
      </dsp:nvSpPr>
      <dsp:spPr>
        <a:xfrm>
          <a:off x="2368914" y="1201738"/>
          <a:ext cx="1741332" cy="64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B2. Fiscal Discipline</a:t>
          </a:r>
        </a:p>
      </dsp:txBody>
      <dsp:txXfrm>
        <a:off x="2368914" y="1201738"/>
        <a:ext cx="1741332" cy="646034"/>
      </dsp:txXfrm>
    </dsp:sp>
    <dsp:sp modelId="{D91FC419-455F-466F-9AE9-3DE023CB4852}">
      <dsp:nvSpPr>
        <dsp:cNvPr id="0" name=""/>
        <dsp:cNvSpPr/>
      </dsp:nvSpPr>
      <dsp:spPr>
        <a:xfrm>
          <a:off x="4284453" y="1960"/>
          <a:ext cx="1741332" cy="1199778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5381D-7E5E-490D-B036-1EAF03974D25}">
      <dsp:nvSpPr>
        <dsp:cNvPr id="0" name=""/>
        <dsp:cNvSpPr/>
      </dsp:nvSpPr>
      <dsp:spPr>
        <a:xfrm>
          <a:off x="4284453" y="1201738"/>
          <a:ext cx="1741332" cy="64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B3. Tax Reforms </a:t>
          </a:r>
        </a:p>
      </dsp:txBody>
      <dsp:txXfrm>
        <a:off x="4284453" y="1201738"/>
        <a:ext cx="1741332" cy="646034"/>
      </dsp:txXfrm>
    </dsp:sp>
    <dsp:sp modelId="{FC7710DF-91A9-443F-99FD-7DAD02993589}">
      <dsp:nvSpPr>
        <dsp:cNvPr id="0" name=""/>
        <dsp:cNvSpPr/>
      </dsp:nvSpPr>
      <dsp:spPr>
        <a:xfrm>
          <a:off x="6199992" y="1960"/>
          <a:ext cx="1741332" cy="1199778"/>
        </a:xfrm>
        <a:prstGeom prst="round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BAB18-B99E-4068-B24F-308B4B4CA2E1}">
      <dsp:nvSpPr>
        <dsp:cNvPr id="0" name=""/>
        <dsp:cNvSpPr/>
      </dsp:nvSpPr>
      <dsp:spPr>
        <a:xfrm>
          <a:off x="6199992" y="1201738"/>
          <a:ext cx="1741332" cy="64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B4. Ease of Doing Business</a:t>
          </a:r>
        </a:p>
      </dsp:txBody>
      <dsp:txXfrm>
        <a:off x="6199992" y="1201738"/>
        <a:ext cx="1741332" cy="646034"/>
      </dsp:txXfrm>
    </dsp:sp>
    <dsp:sp modelId="{39EEA218-BF35-491D-BC76-CF0B64E33982}">
      <dsp:nvSpPr>
        <dsp:cNvPr id="0" name=""/>
        <dsp:cNvSpPr/>
      </dsp:nvSpPr>
      <dsp:spPr>
        <a:xfrm>
          <a:off x="453375" y="2049897"/>
          <a:ext cx="1741332" cy="1199778"/>
        </a:xfrm>
        <a:prstGeom prst="round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9A98E-6589-4879-9A16-7D10AE396635}">
      <dsp:nvSpPr>
        <dsp:cNvPr id="0" name=""/>
        <dsp:cNvSpPr/>
      </dsp:nvSpPr>
      <dsp:spPr>
        <a:xfrm>
          <a:off x="453375" y="3221684"/>
          <a:ext cx="1741332" cy="64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B5. Agro: 2x farmer income</a:t>
          </a:r>
        </a:p>
      </dsp:txBody>
      <dsp:txXfrm>
        <a:off x="453375" y="3221684"/>
        <a:ext cx="1741332" cy="646034"/>
      </dsp:txXfrm>
    </dsp:sp>
    <dsp:sp modelId="{779E176D-20AF-46A1-B699-1C91D40F48B4}">
      <dsp:nvSpPr>
        <dsp:cNvPr id="0" name=""/>
        <dsp:cNvSpPr/>
      </dsp:nvSpPr>
      <dsp:spPr>
        <a:xfrm>
          <a:off x="2368914" y="2021906"/>
          <a:ext cx="1741332" cy="1199778"/>
        </a:xfrm>
        <a:prstGeom prst="round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CC1BC-0A4C-431D-A052-D4A37C9B2EFC}">
      <dsp:nvSpPr>
        <dsp:cNvPr id="0" name=""/>
        <dsp:cNvSpPr/>
      </dsp:nvSpPr>
      <dsp:spPr>
        <a:xfrm>
          <a:off x="2368914" y="3221684"/>
          <a:ext cx="1741332" cy="64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B6. Rural infra-employment</a:t>
          </a:r>
        </a:p>
      </dsp:txBody>
      <dsp:txXfrm>
        <a:off x="2368914" y="3221684"/>
        <a:ext cx="1741332" cy="646034"/>
      </dsp:txXfrm>
    </dsp:sp>
    <dsp:sp modelId="{00C79832-1FDE-4A13-9BBF-8183E490031A}">
      <dsp:nvSpPr>
        <dsp:cNvPr id="0" name=""/>
        <dsp:cNvSpPr/>
      </dsp:nvSpPr>
      <dsp:spPr>
        <a:xfrm>
          <a:off x="4284453" y="2021906"/>
          <a:ext cx="1741332" cy="1199778"/>
        </a:xfrm>
        <a:prstGeom prst="round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13312-D7EC-4536-B843-1DDCFF1033FD}">
      <dsp:nvSpPr>
        <dsp:cNvPr id="0" name=""/>
        <dsp:cNvSpPr/>
      </dsp:nvSpPr>
      <dsp:spPr>
        <a:xfrm>
          <a:off x="4284453" y="3221684"/>
          <a:ext cx="1741332" cy="64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B7. Infrastructure</a:t>
          </a:r>
        </a:p>
      </dsp:txBody>
      <dsp:txXfrm>
        <a:off x="4284453" y="3221684"/>
        <a:ext cx="1741332" cy="646034"/>
      </dsp:txXfrm>
    </dsp:sp>
    <dsp:sp modelId="{C87612ED-4306-47DE-92DF-8EB7ABC95644}">
      <dsp:nvSpPr>
        <dsp:cNvPr id="0" name=""/>
        <dsp:cNvSpPr/>
      </dsp:nvSpPr>
      <dsp:spPr>
        <a:xfrm>
          <a:off x="6199992" y="2021906"/>
          <a:ext cx="1741332" cy="1199778"/>
        </a:xfrm>
        <a:prstGeom prst="roundRect">
          <a:avLst/>
        </a:prstGeom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18B3D-9614-42A4-91AF-D4E3D71DB8B4}">
      <dsp:nvSpPr>
        <dsp:cNvPr id="0" name=""/>
        <dsp:cNvSpPr/>
      </dsp:nvSpPr>
      <dsp:spPr>
        <a:xfrm>
          <a:off x="6199992" y="3221684"/>
          <a:ext cx="1741332" cy="64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B8. Social Sector &amp; healthcare</a:t>
          </a:r>
        </a:p>
      </dsp:txBody>
      <dsp:txXfrm>
        <a:off x="6199992" y="3221684"/>
        <a:ext cx="1741332" cy="646034"/>
      </dsp:txXfrm>
    </dsp:sp>
    <dsp:sp modelId="{731C5151-5696-4F07-9BDB-E10CD8845DCE}">
      <dsp:nvSpPr>
        <dsp:cNvPr id="0" name=""/>
        <dsp:cNvSpPr/>
      </dsp:nvSpPr>
      <dsp:spPr>
        <a:xfrm>
          <a:off x="3326683" y="4041852"/>
          <a:ext cx="1741332" cy="1199778"/>
        </a:xfrm>
        <a:prstGeom prst="round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D2ACF-AA54-4E56-AC9D-F3C34EBA6B34}">
      <dsp:nvSpPr>
        <dsp:cNvPr id="0" name=""/>
        <dsp:cNvSpPr/>
      </dsp:nvSpPr>
      <dsp:spPr>
        <a:xfrm>
          <a:off x="3326683" y="5241630"/>
          <a:ext cx="1741332" cy="646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 panose="020B0606030402020204" pitchFamily="34" charset="0"/>
            </a:rPr>
            <a:t>B9. Education, Skills, Jobs</a:t>
          </a:r>
        </a:p>
      </dsp:txBody>
      <dsp:txXfrm>
        <a:off x="3326683" y="5241630"/>
        <a:ext cx="1741332" cy="6460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99415-82AB-4523-934F-637CC30EA05B}">
      <dsp:nvSpPr>
        <dsp:cNvPr id="0" name=""/>
        <dsp:cNvSpPr/>
      </dsp:nvSpPr>
      <dsp:spPr>
        <a:xfrm>
          <a:off x="1416915" y="641965"/>
          <a:ext cx="2997098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1.Banking Finance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V1C1- Twin </a:t>
          </a:r>
          <a:r>
            <a:rPr lang="en-US" sz="1400" kern="1200" dirty="0" err="1">
              <a:latin typeface="Franklin Gothic Medium Cond" panose="020B0606030402020204" pitchFamily="34" charset="0"/>
            </a:rPr>
            <a:t>Balancesheet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V2C3-Monetary </a:t>
          </a:r>
          <a:r>
            <a:rPr lang="en-US" sz="1400" kern="1200" dirty="0" err="1">
              <a:latin typeface="Franklin Gothic Medium Cond" panose="020B0606030402020204" pitchFamily="34" charset="0"/>
            </a:rPr>
            <a:t>mgmt+FI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V2C1- </a:t>
          </a:r>
          <a:r>
            <a:rPr lang="en-US" sz="1400" kern="1200" dirty="0" err="1">
              <a:latin typeface="Franklin Gothic Medium Cond" panose="020B0606030402020204" pitchFamily="34" charset="0"/>
            </a:rPr>
            <a:t>Chakravyuh</a:t>
          </a:r>
          <a:r>
            <a:rPr lang="en-US" sz="1400" kern="1200" dirty="0">
              <a:latin typeface="Franklin Gothic Medium Cond" panose="020B0606030402020204" pitchFamily="34" charset="0"/>
            </a:rPr>
            <a:t> challenge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B1. Financial Sector Reforms</a:t>
          </a:r>
        </a:p>
      </dsp:txBody>
      <dsp:txXfrm>
        <a:off x="1416915" y="641965"/>
        <a:ext cx="2997098" cy="1371011"/>
      </dsp:txXfrm>
    </dsp:sp>
    <dsp:sp modelId="{DF311B42-FA3B-4DB5-88D3-35CE54F86170}">
      <dsp:nvSpPr>
        <dsp:cNvPr id="0" name=""/>
        <dsp:cNvSpPr/>
      </dsp:nvSpPr>
      <dsp:spPr>
        <a:xfrm>
          <a:off x="3386" y="604405"/>
          <a:ext cx="2031021" cy="106678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6708-E747-4D6B-A834-05BEEE843CAD}">
      <dsp:nvSpPr>
        <dsp:cNvPr id="0" name=""/>
        <dsp:cNvSpPr/>
      </dsp:nvSpPr>
      <dsp:spPr>
        <a:xfrm>
          <a:off x="6121778" y="709246"/>
          <a:ext cx="2997098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2.Budget-Fiscal Policy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V2C2-Pub.Fin; V1C3-JAM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V1C6-bounties; V1C7-Fiscal Cap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B2. Fiscal Discipline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B3. Tax Reforms; B4. Ease of </a:t>
          </a:r>
        </a:p>
      </dsp:txBody>
      <dsp:txXfrm>
        <a:off x="6121778" y="709246"/>
        <a:ext cx="2997098" cy="1371011"/>
      </dsp:txXfrm>
    </dsp:sp>
    <dsp:sp modelId="{F97BFED6-0DD6-4477-860D-631B2A1B00E4}">
      <dsp:nvSpPr>
        <dsp:cNvPr id="0" name=""/>
        <dsp:cNvSpPr/>
      </dsp:nvSpPr>
      <dsp:spPr>
        <a:xfrm>
          <a:off x="4708249" y="511211"/>
          <a:ext cx="2031021" cy="143956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2949F-ACB9-4CB0-8B82-11470D469081}">
      <dsp:nvSpPr>
        <dsp:cNvPr id="0" name=""/>
        <dsp:cNvSpPr/>
      </dsp:nvSpPr>
      <dsp:spPr>
        <a:xfrm>
          <a:off x="1644272" y="2265085"/>
          <a:ext cx="2749964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3.BoP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V2C4-External sector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V1C8-PTA</a:t>
          </a:r>
        </a:p>
      </dsp:txBody>
      <dsp:txXfrm>
        <a:off x="1644272" y="2265085"/>
        <a:ext cx="2749964" cy="1371011"/>
      </dsp:txXfrm>
    </dsp:sp>
    <dsp:sp modelId="{AE292A58-4FC2-4EF5-8205-827A3067DD26}">
      <dsp:nvSpPr>
        <dsp:cNvPr id="0" name=""/>
        <dsp:cNvSpPr/>
      </dsp:nvSpPr>
      <dsp:spPr>
        <a:xfrm>
          <a:off x="107178" y="2237163"/>
          <a:ext cx="2031021" cy="109933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2F746-532C-4309-8B4E-F312973D9749}">
      <dsp:nvSpPr>
        <dsp:cNvPr id="0" name=""/>
        <dsp:cNvSpPr/>
      </dsp:nvSpPr>
      <dsp:spPr>
        <a:xfrm>
          <a:off x="6211464" y="2298543"/>
          <a:ext cx="2896937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4.Sectors of Economy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V2C5-Price,Agri.; V2C6,7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V1C4-Agri ; V1C9-Fertilizer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V1C2-Chakravy; V1C10-Labour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B5. Agro: 2x farmer income</a:t>
          </a:r>
        </a:p>
      </dsp:txBody>
      <dsp:txXfrm>
        <a:off x="6211464" y="2298543"/>
        <a:ext cx="2896937" cy="1371011"/>
      </dsp:txXfrm>
    </dsp:sp>
    <dsp:sp modelId="{C37DAA1F-4E63-4945-8607-DB92D29AF25B}">
      <dsp:nvSpPr>
        <dsp:cNvPr id="0" name=""/>
        <dsp:cNvSpPr/>
      </dsp:nvSpPr>
      <dsp:spPr>
        <a:xfrm>
          <a:off x="4688474" y="2237336"/>
          <a:ext cx="1963150" cy="1098645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C3CCF-CB49-4639-B22A-9537C5637A0E}">
      <dsp:nvSpPr>
        <dsp:cNvPr id="0" name=""/>
        <dsp:cNvSpPr/>
      </dsp:nvSpPr>
      <dsp:spPr>
        <a:xfrm>
          <a:off x="1480694" y="3945382"/>
          <a:ext cx="2896367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5.Infra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V2C8-Paris Summit, Energy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V1C11-Powering 1 India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Franklin Gothic Medium Cond" panose="020B0606030402020204" pitchFamily="34" charset="0"/>
            </a:rPr>
            <a:t>B6. Rural infra-employment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B7. Infrastructure</a:t>
          </a:r>
        </a:p>
      </dsp:txBody>
      <dsp:txXfrm>
        <a:off x="1480694" y="3945382"/>
        <a:ext cx="2896367" cy="1371011"/>
      </dsp:txXfrm>
    </dsp:sp>
    <dsp:sp modelId="{ADB7CDA4-9357-49E6-A6C1-F48379B8A211}">
      <dsp:nvSpPr>
        <dsp:cNvPr id="0" name=""/>
        <dsp:cNvSpPr/>
      </dsp:nvSpPr>
      <dsp:spPr>
        <a:xfrm>
          <a:off x="180773" y="3793002"/>
          <a:ext cx="1963150" cy="143956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DCE37-C8F8-444B-B0ED-0077A8879C03}">
      <dsp:nvSpPr>
        <dsp:cNvPr id="0" name=""/>
        <dsp:cNvSpPr/>
      </dsp:nvSpPr>
      <dsp:spPr>
        <a:xfrm>
          <a:off x="6199421" y="3922651"/>
          <a:ext cx="2896937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6.HRD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V2C9-Social infra.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V1C5-mother-child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Franklin Gothic Medium Cond" panose="020B0606030402020204" pitchFamily="34" charset="0"/>
            </a:rPr>
            <a:t>B8. Social Sector &amp; healthcare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B9. Education, Skills, Jobs</a:t>
          </a:r>
        </a:p>
      </dsp:txBody>
      <dsp:txXfrm>
        <a:off x="6199421" y="3922651"/>
        <a:ext cx="2896937" cy="1371011"/>
      </dsp:txXfrm>
    </dsp:sp>
    <dsp:sp modelId="{D112B479-5F85-4D5D-B3CA-53FFEE49A99A}">
      <dsp:nvSpPr>
        <dsp:cNvPr id="0" name=""/>
        <dsp:cNvSpPr/>
      </dsp:nvSpPr>
      <dsp:spPr>
        <a:xfrm>
          <a:off x="4801335" y="3846759"/>
          <a:ext cx="1590236" cy="1224535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68D8A-C5F9-4CAB-9810-9D0D4F8BFCDC}">
      <dsp:nvSpPr>
        <dsp:cNvPr id="0" name=""/>
        <dsp:cNvSpPr/>
      </dsp:nvSpPr>
      <dsp:spPr>
        <a:xfrm>
          <a:off x="0" y="98042"/>
          <a:ext cx="6021631" cy="501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Evolution of Money</a:t>
          </a:r>
          <a:endParaRPr lang="en-US" sz="2200" kern="1200" dirty="0"/>
        </a:p>
      </dsp:txBody>
      <dsp:txXfrm>
        <a:off x="24502" y="122544"/>
        <a:ext cx="5972627" cy="452926"/>
      </dsp:txXfrm>
    </dsp:sp>
    <dsp:sp modelId="{0F1950A9-FACB-4879-9761-C9E72A4D27FC}">
      <dsp:nvSpPr>
        <dsp:cNvPr id="0" name=""/>
        <dsp:cNvSpPr/>
      </dsp:nvSpPr>
      <dsp:spPr>
        <a:xfrm>
          <a:off x="0" y="599972"/>
          <a:ext cx="6021631" cy="2413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18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Barter system: features, pros and cons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Money: primary functions and derivative functions- Divisibility and </a:t>
          </a:r>
          <a:r>
            <a:rPr lang="en-US" sz="1700" kern="1200" dirty="0" err="1"/>
            <a:t>fungibility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commodity money, metallic money- features, pros and cons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Paper money- two types: Gold standard vs. paper standard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Indian rupee- paper standard system: coins vs currency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Fiat money: meaning, examples, limitations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Bank money- meaning, examples, benefits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Virtual Money: Bitcoins &amp; other crypto currencies</a:t>
          </a:r>
        </a:p>
      </dsp:txBody>
      <dsp:txXfrm>
        <a:off x="0" y="599972"/>
        <a:ext cx="6021631" cy="2413620"/>
      </dsp:txXfrm>
    </dsp:sp>
    <dsp:sp modelId="{BABA5C7C-0210-4BC8-9F1C-DE446B02194B}">
      <dsp:nvSpPr>
        <dsp:cNvPr id="0" name=""/>
        <dsp:cNvSpPr/>
      </dsp:nvSpPr>
      <dsp:spPr>
        <a:xfrm>
          <a:off x="0" y="3013592"/>
          <a:ext cx="6021631" cy="501930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Monetary policy of India</a:t>
          </a:r>
        </a:p>
      </dsp:txBody>
      <dsp:txXfrm>
        <a:off x="24502" y="3038094"/>
        <a:ext cx="5972627" cy="452926"/>
      </dsp:txXfrm>
    </dsp:sp>
    <dsp:sp modelId="{4438630A-6CA5-43BD-9563-893FDEFD3C2F}">
      <dsp:nvSpPr>
        <dsp:cNvPr id="0" name=""/>
        <dsp:cNvSpPr/>
      </dsp:nvSpPr>
      <dsp:spPr>
        <a:xfrm>
          <a:off x="0" y="3515522"/>
          <a:ext cx="6021631" cy="264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18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What are Financial Intermediaries?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Monetary Policy: meaning &amp; role in combating inflation and deflation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Dear Money policy vs Cheap Money policy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Measures of money supply: M0, M1, M2, M3, M4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Quantitative Tools of Monetary Policy: CRR, SLR, OMO, Bank Rate, repo rate, reverse repo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Liquidity adjustment facility (LAF); MSF (Marginal standing facility)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Qualitative tools of Monetary policy: Consumer credit control, Margin requirements, LTV, Credit Rationing, PSL, Moral suasion, direct action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Limitations of monetary policy</a:t>
          </a:r>
        </a:p>
      </dsp:txBody>
      <dsp:txXfrm>
        <a:off x="0" y="3515522"/>
        <a:ext cx="6021631" cy="26413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CE3FA-C213-477D-BA52-E9A1DF86C682}">
      <dsp:nvSpPr>
        <dsp:cNvPr id="0" name=""/>
        <dsp:cNvSpPr/>
      </dsp:nvSpPr>
      <dsp:spPr>
        <a:xfrm>
          <a:off x="0" y="239204"/>
          <a:ext cx="5502884" cy="5247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Evolution of Banking Sector in India</a:t>
          </a:r>
        </a:p>
      </dsp:txBody>
      <dsp:txXfrm>
        <a:off x="25616" y="264820"/>
        <a:ext cx="5451652" cy="473513"/>
      </dsp:txXfrm>
    </dsp:sp>
    <dsp:sp modelId="{27B25A19-616F-4448-A692-89491C136949}">
      <dsp:nvSpPr>
        <dsp:cNvPr id="0" name=""/>
        <dsp:cNvSpPr/>
      </dsp:nvSpPr>
      <dsp:spPr>
        <a:xfrm>
          <a:off x="0" y="763949"/>
          <a:ext cx="5502884" cy="2237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1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Banking sector under British Raj.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Distribution of Banking clusters in pre-independent India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Birth of RBI and SBI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Bank nationalization in Post Independent India: purpose, process, shortcomings.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Banking sector reform: Narsimhan Committees-I and II.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Private Commercial Bank Licenses: Stage 1, 2 and 3.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Small Banks, Payment Banks</a:t>
          </a:r>
        </a:p>
      </dsp:txBody>
      <dsp:txXfrm>
        <a:off x="0" y="763949"/>
        <a:ext cx="5502884" cy="2237670"/>
      </dsp:txXfrm>
    </dsp:sp>
    <dsp:sp modelId="{525E9C5A-594F-462E-8662-B2BBD3415CFA}">
      <dsp:nvSpPr>
        <dsp:cNvPr id="0" name=""/>
        <dsp:cNvSpPr/>
      </dsp:nvSpPr>
      <dsp:spPr>
        <a:xfrm>
          <a:off x="0" y="3001620"/>
          <a:ext cx="5502884" cy="524745"/>
        </a:xfrm>
        <a:prstGeom prst="round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Financial inclusion</a:t>
          </a:r>
        </a:p>
      </dsp:txBody>
      <dsp:txXfrm>
        <a:off x="25616" y="3027236"/>
        <a:ext cx="5451652" cy="473513"/>
      </dsp:txXfrm>
    </dsp:sp>
    <dsp:sp modelId="{ECB84822-EA8A-4D1E-82B4-166E8698D3A2}">
      <dsp:nvSpPr>
        <dsp:cNvPr id="0" name=""/>
        <dsp:cNvSpPr/>
      </dsp:nvSpPr>
      <dsp:spPr>
        <a:xfrm>
          <a:off x="0" y="3526365"/>
          <a:ext cx="5502884" cy="219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1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Financial Inclusion: meaning and benefits.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Financial inclusion schemes since independence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Priority Sector lending norms in India- its features, penalties- RIFD, SEDF funds.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Pradhan Mantri Jan Dhan Yojana: salient features &amp; criticism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Rupay card &amp; payment gateways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Kisan Vikas Patra and small savings schemes</a:t>
          </a:r>
        </a:p>
      </dsp:txBody>
      <dsp:txXfrm>
        <a:off x="0" y="3526365"/>
        <a:ext cx="5502884" cy="2190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E0DEC-DFBA-4ACB-971B-5E78CDFA12F4}">
      <dsp:nvSpPr>
        <dsp:cNvPr id="0" name=""/>
        <dsp:cNvSpPr/>
      </dsp:nvSpPr>
      <dsp:spPr>
        <a:xfrm rot="16200000">
          <a:off x="2600" y="1490"/>
          <a:ext cx="3065580" cy="3065580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Past Observations (Vol2)</a:t>
          </a:r>
        </a:p>
      </dsp:txBody>
      <dsp:txXfrm rot="5400000">
        <a:off x="539078" y="767884"/>
        <a:ext cx="2529103" cy="1532790"/>
      </dsp:txXfrm>
    </dsp:sp>
    <dsp:sp modelId="{EAE4CDC7-F2FF-4E3E-B128-4EA903F055A0}">
      <dsp:nvSpPr>
        <dsp:cNvPr id="0" name=""/>
        <dsp:cNvSpPr/>
      </dsp:nvSpPr>
      <dsp:spPr>
        <a:xfrm rot="5400000">
          <a:off x="5035464" y="2980"/>
          <a:ext cx="3065580" cy="3065580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Future Suggestions (Vol1)</a:t>
          </a:r>
        </a:p>
      </dsp:txBody>
      <dsp:txXfrm rot="-5400000">
        <a:off x="5035465" y="769375"/>
        <a:ext cx="2529103" cy="15327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6151B-ED65-44DE-9EAD-F452D2AA6011}">
      <dsp:nvSpPr>
        <dsp:cNvPr id="0" name=""/>
        <dsp:cNvSpPr/>
      </dsp:nvSpPr>
      <dsp:spPr>
        <a:xfrm>
          <a:off x="245329" y="222"/>
          <a:ext cx="3188132" cy="22470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226ED-55D1-4139-B930-DE63EE4A0EF4}">
      <dsp:nvSpPr>
        <dsp:cNvPr id="0" name=""/>
        <dsp:cNvSpPr/>
      </dsp:nvSpPr>
      <dsp:spPr>
        <a:xfrm>
          <a:off x="933649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NPA, TBS, 4R4D, BASEL,</a:t>
          </a:r>
          <a:b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</a:br>
          <a:r>
            <a:rPr lang="en-US" sz="2100" kern="1200" dirty="0" err="1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Indradhanush</a:t>
          </a: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, BBB</a:t>
          </a:r>
        </a:p>
      </dsp:txBody>
      <dsp:txXfrm>
        <a:off x="933649" y="1839864"/>
        <a:ext cx="2620193" cy="629676"/>
      </dsp:txXfrm>
    </dsp:sp>
    <dsp:sp modelId="{42C58EE7-7261-4ED0-A066-EE0548EF6FC0}">
      <dsp:nvSpPr>
        <dsp:cNvPr id="0" name=""/>
        <dsp:cNvSpPr/>
      </dsp:nvSpPr>
      <dsp:spPr>
        <a:xfrm>
          <a:off x="3877324" y="28221"/>
          <a:ext cx="2098947" cy="2247079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6DF74-99C3-4EBC-A624-6581D7D8848D}">
      <dsp:nvSpPr>
        <dsp:cNvPr id="0" name=""/>
        <dsp:cNvSpPr/>
      </dsp:nvSpPr>
      <dsp:spPr>
        <a:xfrm>
          <a:off x="4021051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MP Incomplete Transmission, MCLR etc.</a:t>
          </a:r>
        </a:p>
      </dsp:txBody>
      <dsp:txXfrm>
        <a:off x="4021051" y="1839864"/>
        <a:ext cx="2620193" cy="629676"/>
      </dsp:txXfrm>
    </dsp:sp>
    <dsp:sp modelId="{22BC101B-6425-46CE-B64A-301FFB1A0F30}">
      <dsp:nvSpPr>
        <dsp:cNvPr id="0" name=""/>
        <dsp:cNvSpPr/>
      </dsp:nvSpPr>
      <dsp:spPr>
        <a:xfrm>
          <a:off x="130610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65312-2505-4653-ABB2-2C7FF307C86B}">
      <dsp:nvSpPr>
        <dsp:cNvPr id="0" name=""/>
        <dsp:cNvSpPr/>
      </dsp:nvSpPr>
      <dsp:spPr>
        <a:xfrm>
          <a:off x="745223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PSL-framework, Certi.</a:t>
          </a:r>
        </a:p>
      </dsp:txBody>
      <dsp:txXfrm>
        <a:off x="745223" y="4632664"/>
        <a:ext cx="2620193" cy="629676"/>
      </dsp:txXfrm>
    </dsp:sp>
    <dsp:sp modelId="{191D812A-EBF2-4C00-9136-0D2112F74FAD}">
      <dsp:nvSpPr>
        <dsp:cNvPr id="0" name=""/>
        <dsp:cNvSpPr/>
      </dsp:nvSpPr>
      <dsp:spPr>
        <a:xfrm>
          <a:off x="3688898" y="2527686"/>
          <a:ext cx="2705236" cy="2247079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C2949-50E8-446F-86BF-4F311B55FBD6}">
      <dsp:nvSpPr>
        <dsp:cNvPr id="0" name=""/>
        <dsp:cNvSpPr/>
      </dsp:nvSpPr>
      <dsp:spPr>
        <a:xfrm>
          <a:off x="4135770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Differential Banks</a:t>
          </a:r>
        </a:p>
      </dsp:txBody>
      <dsp:txXfrm>
        <a:off x="4135770" y="4632664"/>
        <a:ext cx="2620193" cy="62967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10515-2552-4CCA-BD17-255BBF70096F}">
      <dsp:nvSpPr>
        <dsp:cNvPr id="0" name=""/>
        <dsp:cNvSpPr/>
      </dsp:nvSpPr>
      <dsp:spPr>
        <a:xfrm>
          <a:off x="297243" y="179265"/>
          <a:ext cx="3389493" cy="341454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1B2A1-5343-44BD-974C-78C4D0D09297}">
      <dsp:nvSpPr>
        <dsp:cNvPr id="0" name=""/>
        <dsp:cNvSpPr/>
      </dsp:nvSpPr>
      <dsp:spPr>
        <a:xfrm>
          <a:off x="0" y="2857159"/>
          <a:ext cx="3983749" cy="81949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strike="noStrik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Public Sector Banks</a:t>
          </a:r>
        </a:p>
      </dsp:txBody>
      <dsp:txXfrm>
        <a:off x="0" y="2857159"/>
        <a:ext cx="3983749" cy="819490"/>
      </dsp:txXfrm>
    </dsp:sp>
    <dsp:sp modelId="{154B366E-5244-4BB9-B3D3-37B2837DE518}">
      <dsp:nvSpPr>
        <dsp:cNvPr id="0" name=""/>
        <dsp:cNvSpPr/>
      </dsp:nvSpPr>
      <dsp:spPr>
        <a:xfrm>
          <a:off x="4602789" y="131052"/>
          <a:ext cx="3558564" cy="3414545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81BB7-5311-4748-A676-0D8840A50810}">
      <dsp:nvSpPr>
        <dsp:cNvPr id="0" name=""/>
        <dsp:cNvSpPr/>
      </dsp:nvSpPr>
      <dsp:spPr>
        <a:xfrm>
          <a:off x="4337013" y="2857159"/>
          <a:ext cx="3983749" cy="81949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strike="noStrik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Large Corporates</a:t>
          </a:r>
        </a:p>
      </dsp:txBody>
      <dsp:txXfrm>
        <a:off x="4337013" y="2857159"/>
        <a:ext cx="3983749" cy="81949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78218-3B7B-48C4-BBD9-EFDD1699ACDF}">
      <dsp:nvSpPr>
        <dsp:cNvPr id="0" name=""/>
        <dsp:cNvSpPr/>
      </dsp:nvSpPr>
      <dsp:spPr>
        <a:xfrm>
          <a:off x="319241" y="0"/>
          <a:ext cx="3400552" cy="2550414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331E9-BEE4-46F3-AFD6-658BCCB68A1A}">
      <dsp:nvSpPr>
        <dsp:cNvPr id="0" name=""/>
        <dsp:cNvSpPr/>
      </dsp:nvSpPr>
      <dsp:spPr>
        <a:xfrm>
          <a:off x="3821809" y="0"/>
          <a:ext cx="6568821" cy="2550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0" rIns="384048" bIns="384048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Liabilities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 dirty="0"/>
            <a:t>Demand Deposit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 dirty="0"/>
            <a:t>Time Deposit</a:t>
          </a:r>
        </a:p>
      </dsp:txBody>
      <dsp:txXfrm>
        <a:off x="3821809" y="0"/>
        <a:ext cx="6568821" cy="2550414"/>
      </dsp:txXfrm>
    </dsp:sp>
    <dsp:sp modelId="{A435CA0C-5A34-419A-B52B-5322202DF03A}">
      <dsp:nvSpPr>
        <dsp:cNvPr id="0" name=""/>
        <dsp:cNvSpPr/>
      </dsp:nvSpPr>
      <dsp:spPr>
        <a:xfrm>
          <a:off x="1339406" y="2762948"/>
          <a:ext cx="3400552" cy="2550414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E7BBA-1293-481D-A08B-EC4D7659D971}">
      <dsp:nvSpPr>
        <dsp:cNvPr id="0" name=""/>
        <dsp:cNvSpPr/>
      </dsp:nvSpPr>
      <dsp:spPr>
        <a:xfrm>
          <a:off x="4841975" y="2762948"/>
          <a:ext cx="6568821" cy="2550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0" rIns="384048" bIns="384048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Assets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 dirty="0"/>
            <a:t>Loans</a:t>
          </a:r>
        </a:p>
      </dsp:txBody>
      <dsp:txXfrm>
        <a:off x="4841975" y="2762948"/>
        <a:ext cx="6568821" cy="255041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9F816-CF91-4E7F-A05A-2CECCCF2C064}">
      <dsp:nvSpPr>
        <dsp:cNvPr id="0" name=""/>
        <dsp:cNvSpPr/>
      </dsp:nvSpPr>
      <dsp:spPr>
        <a:xfrm>
          <a:off x="4379" y="1047020"/>
          <a:ext cx="2554086" cy="1021634"/>
        </a:xfrm>
        <a:prstGeom prst="chevron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Std. Asset</a:t>
          </a:r>
        </a:p>
      </dsp:txBody>
      <dsp:txXfrm>
        <a:off x="515196" y="1047020"/>
        <a:ext cx="1532452" cy="1021634"/>
      </dsp:txXfrm>
    </dsp:sp>
    <dsp:sp modelId="{21E7E0F9-6179-4830-B648-4067FCD72280}">
      <dsp:nvSpPr>
        <dsp:cNvPr id="0" name=""/>
        <dsp:cNvSpPr/>
      </dsp:nvSpPr>
      <dsp:spPr>
        <a:xfrm>
          <a:off x="2342465" y="1047020"/>
          <a:ext cx="2554086" cy="1021634"/>
        </a:xfrm>
        <a:prstGeom prst="chevron">
          <a:avLst/>
        </a:prstGeom>
        <a:solidFill>
          <a:schemeClr val="accent4">
            <a:shade val="80000"/>
            <a:hueOff val="43396"/>
            <a:satOff val="-5011"/>
            <a:lumOff val="7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NPA</a:t>
          </a:r>
        </a:p>
      </dsp:txBody>
      <dsp:txXfrm>
        <a:off x="2853282" y="1047020"/>
        <a:ext cx="1532452" cy="1021634"/>
      </dsp:txXfrm>
    </dsp:sp>
    <dsp:sp modelId="{CB5B11D6-01A7-499C-AFD4-5961643F3AC1}">
      <dsp:nvSpPr>
        <dsp:cNvPr id="0" name=""/>
        <dsp:cNvSpPr/>
      </dsp:nvSpPr>
      <dsp:spPr>
        <a:xfrm>
          <a:off x="2342465" y="2196359"/>
          <a:ext cx="2043269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&gt;90 Days: Principal / Interest overdue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Franklin Gothic Medium Cond" panose="020B0606030402020204" pitchFamily="34" charset="0"/>
            </a:rPr>
            <a:t>Agri</a:t>
          </a:r>
          <a:r>
            <a:rPr lang="en-US" sz="2000" kern="1200" dirty="0">
              <a:latin typeface="Franklin Gothic Medium Cond" panose="020B0606030402020204" pitchFamily="34" charset="0"/>
            </a:rPr>
            <a:t>: crop season</a:t>
          </a:r>
        </a:p>
      </dsp:txBody>
      <dsp:txXfrm>
        <a:off x="2342465" y="2196359"/>
        <a:ext cx="2043269" cy="1170000"/>
      </dsp:txXfrm>
    </dsp:sp>
    <dsp:sp modelId="{BBD41AC2-F409-4B88-A3FF-C189A49F1C69}">
      <dsp:nvSpPr>
        <dsp:cNvPr id="0" name=""/>
        <dsp:cNvSpPr/>
      </dsp:nvSpPr>
      <dsp:spPr>
        <a:xfrm>
          <a:off x="4680552" y="1047020"/>
          <a:ext cx="2554086" cy="1021634"/>
        </a:xfrm>
        <a:prstGeom prst="chevron">
          <a:avLst/>
        </a:prstGeom>
        <a:solidFill>
          <a:schemeClr val="accent4">
            <a:shade val="80000"/>
            <a:hueOff val="86791"/>
            <a:satOff val="-10022"/>
            <a:lumOff val="156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Franklin Gothic Medium Cond" panose="020B0606030402020204" pitchFamily="34" charset="0"/>
            </a:rPr>
            <a:t>Substd</a:t>
          </a:r>
          <a:r>
            <a:rPr lang="en-US" sz="2800" kern="1200" dirty="0">
              <a:latin typeface="Franklin Gothic Medium Cond" panose="020B0606030402020204" pitchFamily="34" charset="0"/>
            </a:rPr>
            <a:t>.</a:t>
          </a:r>
        </a:p>
      </dsp:txBody>
      <dsp:txXfrm>
        <a:off x="5191369" y="1047020"/>
        <a:ext cx="1532452" cy="1021634"/>
      </dsp:txXfrm>
    </dsp:sp>
    <dsp:sp modelId="{4186DBFB-0C4E-478A-82F5-78B245CAEE64}">
      <dsp:nvSpPr>
        <dsp:cNvPr id="0" name=""/>
        <dsp:cNvSpPr/>
      </dsp:nvSpPr>
      <dsp:spPr>
        <a:xfrm>
          <a:off x="4680552" y="2196359"/>
          <a:ext cx="2043269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NPA+12 months/&gt;</a:t>
          </a:r>
        </a:p>
      </dsp:txBody>
      <dsp:txXfrm>
        <a:off x="4680552" y="2196359"/>
        <a:ext cx="2043269" cy="1170000"/>
      </dsp:txXfrm>
    </dsp:sp>
    <dsp:sp modelId="{C6FF4EDE-30FB-4F80-94A1-30B5C45C1574}">
      <dsp:nvSpPr>
        <dsp:cNvPr id="0" name=""/>
        <dsp:cNvSpPr/>
      </dsp:nvSpPr>
      <dsp:spPr>
        <a:xfrm>
          <a:off x="7018638" y="1047020"/>
          <a:ext cx="2554086" cy="1021634"/>
        </a:xfrm>
        <a:prstGeom prst="chevron">
          <a:avLst/>
        </a:prstGeom>
        <a:solidFill>
          <a:schemeClr val="accent4">
            <a:shade val="80000"/>
            <a:hueOff val="130187"/>
            <a:satOff val="-15032"/>
            <a:lumOff val="23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Doubtful</a:t>
          </a:r>
        </a:p>
      </dsp:txBody>
      <dsp:txXfrm>
        <a:off x="7529455" y="1047020"/>
        <a:ext cx="1532452" cy="1021634"/>
      </dsp:txXfrm>
    </dsp:sp>
    <dsp:sp modelId="{6DDF8F28-A4AA-4CB0-B87E-C00D311D2469}">
      <dsp:nvSpPr>
        <dsp:cNvPr id="0" name=""/>
        <dsp:cNvSpPr/>
      </dsp:nvSpPr>
      <dsp:spPr>
        <a:xfrm>
          <a:off x="7018638" y="2196359"/>
          <a:ext cx="2043269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Substandard+12 months/&gt;</a:t>
          </a:r>
        </a:p>
      </dsp:txBody>
      <dsp:txXfrm>
        <a:off x="7018638" y="2196359"/>
        <a:ext cx="2043269" cy="1170000"/>
      </dsp:txXfrm>
    </dsp:sp>
    <dsp:sp modelId="{19ADC56F-0DE3-4D0C-9DD7-EF47EB2B3F46}">
      <dsp:nvSpPr>
        <dsp:cNvPr id="0" name=""/>
        <dsp:cNvSpPr/>
      </dsp:nvSpPr>
      <dsp:spPr>
        <a:xfrm>
          <a:off x="9356725" y="1047020"/>
          <a:ext cx="2554086" cy="1021634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Loss</a:t>
          </a:r>
        </a:p>
      </dsp:txBody>
      <dsp:txXfrm>
        <a:off x="9867542" y="1047020"/>
        <a:ext cx="1532452" cy="1021634"/>
      </dsp:txXfrm>
    </dsp:sp>
    <dsp:sp modelId="{3622385A-279B-437F-8359-37F5CC3933D3}">
      <dsp:nvSpPr>
        <dsp:cNvPr id="0" name=""/>
        <dsp:cNvSpPr/>
      </dsp:nvSpPr>
      <dsp:spPr>
        <a:xfrm>
          <a:off x="9356725" y="2196359"/>
          <a:ext cx="2043269" cy="1170000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When Bank, RBI, Auditor says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Little /No salvage</a:t>
          </a:r>
        </a:p>
      </dsp:txBody>
      <dsp:txXfrm>
        <a:off x="9356725" y="2196359"/>
        <a:ext cx="2043269" cy="11700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FB943-05DF-4090-89FA-FC2FCB6CC7D0}">
      <dsp:nvSpPr>
        <dsp:cNvPr id="0" name=""/>
        <dsp:cNvSpPr/>
      </dsp:nvSpPr>
      <dsp:spPr>
        <a:xfrm>
          <a:off x="0" y="1154932"/>
          <a:ext cx="2775468" cy="69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88900" rIns="248920" bIns="88900" numCol="1" spcCol="1270" anchor="ctr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Franklin Gothic Medium Cond" panose="020B0606030402020204" pitchFamily="34" charset="0"/>
            </a:rPr>
            <a:t>Who?</a:t>
          </a:r>
        </a:p>
      </dsp:txBody>
      <dsp:txXfrm>
        <a:off x="0" y="1154932"/>
        <a:ext cx="2775468" cy="693000"/>
      </dsp:txXfrm>
    </dsp:sp>
    <dsp:sp modelId="{79C1312E-92E7-4963-8B0E-04B4F18CC717}">
      <dsp:nvSpPr>
        <dsp:cNvPr id="0" name=""/>
        <dsp:cNvSpPr/>
      </dsp:nvSpPr>
      <dsp:spPr>
        <a:xfrm>
          <a:off x="2775468" y="375306"/>
          <a:ext cx="555093" cy="22522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24539-42DF-44F9-BE73-64923849217F}">
      <dsp:nvSpPr>
        <dsp:cNvPr id="0" name=""/>
        <dsp:cNvSpPr/>
      </dsp:nvSpPr>
      <dsp:spPr>
        <a:xfrm>
          <a:off x="3552599" y="375306"/>
          <a:ext cx="7549273" cy="22522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latin typeface="Franklin Gothic Medium Cond" panose="020B0606030402020204" pitchFamily="34" charset="0"/>
            </a:rPr>
            <a:t>RBI’s Central Repository of </a:t>
          </a:r>
          <a:r>
            <a:rPr lang="en-US" sz="3500" kern="1200" dirty="0" err="1">
              <a:latin typeface="Franklin Gothic Medium Cond" panose="020B0606030402020204" pitchFamily="34" charset="0"/>
            </a:rPr>
            <a:t>Info.on</a:t>
          </a:r>
          <a:br>
            <a:rPr lang="en-US" sz="3500" kern="1200" dirty="0">
              <a:latin typeface="Franklin Gothic Medium Cond" panose="020B0606030402020204" pitchFamily="34" charset="0"/>
            </a:rPr>
          </a:br>
          <a:r>
            <a:rPr lang="en-US" sz="3500" kern="1200" dirty="0">
              <a:latin typeface="Franklin Gothic Medium Cond" panose="020B0606030402020204" pitchFamily="34" charset="0"/>
            </a:rPr>
            <a:t>Large Credits (CRILC)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latin typeface="Franklin Gothic Medium Cond" panose="020B0606030402020204" pitchFamily="34" charset="0"/>
            </a:rPr>
            <a:t>Banks + SI-NBFC-D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latin typeface="Franklin Gothic Medium Cond" panose="020B0606030402020204" pitchFamily="34" charset="0"/>
            </a:rPr>
            <a:t>Loans of 5 Cr./&gt;</a:t>
          </a:r>
        </a:p>
      </dsp:txBody>
      <dsp:txXfrm>
        <a:off x="3552599" y="375306"/>
        <a:ext cx="7549273" cy="2252250"/>
      </dsp:txXfrm>
    </dsp:sp>
    <dsp:sp modelId="{016FD8E9-43E2-4E1C-BF35-6C066345F750}">
      <dsp:nvSpPr>
        <dsp:cNvPr id="0" name=""/>
        <dsp:cNvSpPr/>
      </dsp:nvSpPr>
      <dsp:spPr>
        <a:xfrm>
          <a:off x="0" y="3576494"/>
          <a:ext cx="2775468" cy="69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88900" rIns="248920" bIns="88900" numCol="1" spcCol="1270" anchor="ctr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Franklin Gothic Medium Cond" panose="020B0606030402020204" pitchFamily="34" charset="0"/>
            </a:rPr>
            <a:t>Classification</a:t>
          </a:r>
        </a:p>
      </dsp:txBody>
      <dsp:txXfrm>
        <a:off x="0" y="3576494"/>
        <a:ext cx="2775468" cy="693000"/>
      </dsp:txXfrm>
    </dsp:sp>
    <dsp:sp modelId="{705403B1-7CE3-42E1-9E8B-64D4FA95647C}">
      <dsp:nvSpPr>
        <dsp:cNvPr id="0" name=""/>
        <dsp:cNvSpPr/>
      </dsp:nvSpPr>
      <dsp:spPr>
        <a:xfrm>
          <a:off x="2775468" y="2753557"/>
          <a:ext cx="555093" cy="23388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F01461-F637-458D-87C0-B38BA96D570D}">
      <dsp:nvSpPr>
        <dsp:cNvPr id="0" name=""/>
        <dsp:cNvSpPr/>
      </dsp:nvSpPr>
      <dsp:spPr>
        <a:xfrm>
          <a:off x="3552599" y="2753557"/>
          <a:ext cx="7549273" cy="23388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latin typeface="Franklin Gothic Medium Cond" panose="020B0606030402020204" pitchFamily="34" charset="0"/>
            </a:rPr>
            <a:t>SMA-0 &gt;30 days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latin typeface="Franklin Gothic Medium Cond" panose="020B0606030402020204" pitchFamily="34" charset="0"/>
            </a:rPr>
            <a:t>SMA-1: &gt;31-60 days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latin typeface="Franklin Gothic Medium Cond" panose="020B0606030402020204" pitchFamily="34" charset="0"/>
            </a:rPr>
            <a:t>SMA-2: &gt;61-90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latin typeface="Franklin Gothic Medium Cond" panose="020B0606030402020204" pitchFamily="34" charset="0"/>
            </a:rPr>
            <a:t>NPA: &gt;90</a:t>
          </a:r>
        </a:p>
      </dsp:txBody>
      <dsp:txXfrm>
        <a:off x="3552599" y="2753557"/>
        <a:ext cx="7549273" cy="233887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56994-C354-4E7C-9698-31DD3FB8D819}">
      <dsp:nvSpPr>
        <dsp:cNvPr id="0" name=""/>
        <dsp:cNvSpPr/>
      </dsp:nvSpPr>
      <dsp:spPr>
        <a:xfrm>
          <a:off x="576913" y="714709"/>
          <a:ext cx="2514889" cy="2524563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2F362-A77F-463E-8EAD-789C5668AC52}">
      <dsp:nvSpPr>
        <dsp:cNvPr id="0" name=""/>
        <dsp:cNvSpPr/>
      </dsp:nvSpPr>
      <dsp:spPr>
        <a:xfrm>
          <a:off x="2309" y="3239272"/>
          <a:ext cx="3664097" cy="1359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RECTIFICATION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No change in tenure, interest(%)</a:t>
          </a:r>
        </a:p>
      </dsp:txBody>
      <dsp:txXfrm>
        <a:off x="2309" y="3239272"/>
        <a:ext cx="3664097" cy="1359380"/>
      </dsp:txXfrm>
    </dsp:sp>
    <dsp:sp modelId="{B85D5493-D9F8-4C21-9C42-BA760C651D28}">
      <dsp:nvSpPr>
        <dsp:cNvPr id="0" name=""/>
        <dsp:cNvSpPr/>
      </dsp:nvSpPr>
      <dsp:spPr>
        <a:xfrm>
          <a:off x="4607574" y="714709"/>
          <a:ext cx="2514889" cy="2524563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F2619-D985-488C-96F2-A94BCB810045}">
      <dsp:nvSpPr>
        <dsp:cNvPr id="0" name=""/>
        <dsp:cNvSpPr/>
      </dsp:nvSpPr>
      <dsp:spPr>
        <a:xfrm>
          <a:off x="4032970" y="3239272"/>
          <a:ext cx="3664097" cy="1359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RESTRUCTURING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Ease tenure, interest(%)</a:t>
          </a:r>
        </a:p>
      </dsp:txBody>
      <dsp:txXfrm>
        <a:off x="4032970" y="3239272"/>
        <a:ext cx="3664097" cy="1359380"/>
      </dsp:txXfrm>
    </dsp:sp>
    <dsp:sp modelId="{0B2FFFFE-EF2E-43C1-9D3C-B233DF08D622}">
      <dsp:nvSpPr>
        <dsp:cNvPr id="0" name=""/>
        <dsp:cNvSpPr/>
      </dsp:nvSpPr>
      <dsp:spPr>
        <a:xfrm>
          <a:off x="8813617" y="714709"/>
          <a:ext cx="2164125" cy="2524563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8534-FA77-42FA-8A42-900EB6DA477B}">
      <dsp:nvSpPr>
        <dsp:cNvPr id="0" name=""/>
        <dsp:cNvSpPr/>
      </dsp:nvSpPr>
      <dsp:spPr>
        <a:xfrm>
          <a:off x="8063631" y="3239272"/>
          <a:ext cx="3664097" cy="1359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RECOVERY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SARFAESI Act</a:t>
          </a:r>
        </a:p>
      </dsp:txBody>
      <dsp:txXfrm>
        <a:off x="8063631" y="3239272"/>
        <a:ext cx="3664097" cy="135938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36C3F-D56B-4312-A7AD-4441E553504B}">
      <dsp:nvSpPr>
        <dsp:cNvPr id="0" name=""/>
        <dsp:cNvSpPr/>
      </dsp:nvSpPr>
      <dsp:spPr>
        <a:xfrm>
          <a:off x="1071" y="325892"/>
          <a:ext cx="7337330" cy="19099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Debt (Creditors)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Bonds/Debentures/Loan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Must pay interest, principal irrespective of profit / loss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First claim during liquidation</a:t>
          </a:r>
        </a:p>
      </dsp:txBody>
      <dsp:txXfrm>
        <a:off x="1071" y="325892"/>
        <a:ext cx="7337330" cy="1909947"/>
      </dsp:txXfrm>
    </dsp:sp>
    <dsp:sp modelId="{41182341-F5B8-4BD0-87A8-794992ACFDDB}">
      <dsp:nvSpPr>
        <dsp:cNvPr id="0" name=""/>
        <dsp:cNvSpPr/>
      </dsp:nvSpPr>
      <dsp:spPr>
        <a:xfrm>
          <a:off x="3115851" y="2390927"/>
          <a:ext cx="1107769" cy="110776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62686" y="2814538"/>
        <a:ext cx="814099" cy="260547"/>
      </dsp:txXfrm>
    </dsp:sp>
    <dsp:sp modelId="{8EFCEF14-3E32-4CA5-BCDC-DFF99901E62F}">
      <dsp:nvSpPr>
        <dsp:cNvPr id="0" name=""/>
        <dsp:cNvSpPr/>
      </dsp:nvSpPr>
      <dsp:spPr>
        <a:xfrm>
          <a:off x="1071" y="3653785"/>
          <a:ext cx="7337330" cy="19099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Equity (Owners/ Proprietors)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Partnership, IPO-Shares, VCF, Angel Investor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Dividend if profit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Last claim during liquidation</a:t>
          </a:r>
        </a:p>
      </dsp:txBody>
      <dsp:txXfrm>
        <a:off x="1071" y="3653785"/>
        <a:ext cx="7337330" cy="1909947"/>
      </dsp:txXfrm>
    </dsp:sp>
    <dsp:sp modelId="{5D01192C-B3FC-4ED7-A559-1D423F422656}">
      <dsp:nvSpPr>
        <dsp:cNvPr id="0" name=""/>
        <dsp:cNvSpPr/>
      </dsp:nvSpPr>
      <dsp:spPr>
        <a:xfrm>
          <a:off x="7624894" y="2589562"/>
          <a:ext cx="607363" cy="710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624894" y="2731662"/>
        <a:ext cx="425154" cy="426300"/>
      </dsp:txXfrm>
    </dsp:sp>
    <dsp:sp modelId="{0E4FD7BB-4646-4D6A-B32B-94674C6F6A95}">
      <dsp:nvSpPr>
        <dsp:cNvPr id="0" name=""/>
        <dsp:cNvSpPr/>
      </dsp:nvSpPr>
      <dsp:spPr>
        <a:xfrm>
          <a:off x="8484370" y="2205930"/>
          <a:ext cx="3070164" cy="14777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Capital</a:t>
          </a:r>
        </a:p>
      </dsp:txBody>
      <dsp:txXfrm>
        <a:off x="8933985" y="2422344"/>
        <a:ext cx="2170934" cy="104493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36C3F-D56B-4312-A7AD-4441E553504B}">
      <dsp:nvSpPr>
        <dsp:cNvPr id="0" name=""/>
        <dsp:cNvSpPr/>
      </dsp:nvSpPr>
      <dsp:spPr>
        <a:xfrm>
          <a:off x="1071" y="325892"/>
          <a:ext cx="7337330" cy="19099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Debt (Creditors)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Bonds/Debentures/Loans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Must pay interest, principal irrespective of profit / loss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First claim during liquidation</a:t>
          </a:r>
        </a:p>
      </dsp:txBody>
      <dsp:txXfrm>
        <a:off x="1071" y="325892"/>
        <a:ext cx="7337330" cy="1909947"/>
      </dsp:txXfrm>
    </dsp:sp>
    <dsp:sp modelId="{41182341-F5B8-4BD0-87A8-794992ACFDDB}">
      <dsp:nvSpPr>
        <dsp:cNvPr id="0" name=""/>
        <dsp:cNvSpPr/>
      </dsp:nvSpPr>
      <dsp:spPr>
        <a:xfrm>
          <a:off x="4851350" y="2362935"/>
          <a:ext cx="1107769" cy="110776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98185" y="2786546"/>
        <a:ext cx="814099" cy="260547"/>
      </dsp:txXfrm>
    </dsp:sp>
    <dsp:sp modelId="{8EFCEF14-3E32-4CA5-BCDC-DFF99901E62F}">
      <dsp:nvSpPr>
        <dsp:cNvPr id="0" name=""/>
        <dsp:cNvSpPr/>
      </dsp:nvSpPr>
      <dsp:spPr>
        <a:xfrm>
          <a:off x="1071" y="3653785"/>
          <a:ext cx="7337330" cy="19099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Equity (Owners/ Proprietors)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Partnership, IPO-Shares, VCF, Angel Investor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Dividend if profit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Last claim during liquidation</a:t>
          </a:r>
        </a:p>
      </dsp:txBody>
      <dsp:txXfrm>
        <a:off x="1071" y="3653785"/>
        <a:ext cx="7337330" cy="1909947"/>
      </dsp:txXfrm>
    </dsp:sp>
    <dsp:sp modelId="{5D01192C-B3FC-4ED7-A559-1D423F422656}">
      <dsp:nvSpPr>
        <dsp:cNvPr id="0" name=""/>
        <dsp:cNvSpPr/>
      </dsp:nvSpPr>
      <dsp:spPr>
        <a:xfrm rot="10805762">
          <a:off x="6176813" y="2594426"/>
          <a:ext cx="789285" cy="710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 rot="10800000">
        <a:off x="6389963" y="2736705"/>
        <a:ext cx="576135" cy="426300"/>
      </dsp:txXfrm>
    </dsp:sp>
    <dsp:sp modelId="{0E4FD7BB-4646-4D6A-B32B-94674C6F6A95}">
      <dsp:nvSpPr>
        <dsp:cNvPr id="0" name=""/>
        <dsp:cNvSpPr/>
      </dsp:nvSpPr>
      <dsp:spPr>
        <a:xfrm>
          <a:off x="5849177" y="2212156"/>
          <a:ext cx="3070164" cy="14777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Capital</a:t>
          </a:r>
        </a:p>
      </dsp:txBody>
      <dsp:txXfrm>
        <a:off x="6298792" y="2428570"/>
        <a:ext cx="2170934" cy="104493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56994-C354-4E7C-9698-31DD3FB8D819}">
      <dsp:nvSpPr>
        <dsp:cNvPr id="0" name=""/>
        <dsp:cNvSpPr/>
      </dsp:nvSpPr>
      <dsp:spPr>
        <a:xfrm>
          <a:off x="753742" y="714709"/>
          <a:ext cx="2217218" cy="2524563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2F362-A77F-463E-8EAD-789C5668AC52}">
      <dsp:nvSpPr>
        <dsp:cNvPr id="0" name=""/>
        <dsp:cNvSpPr/>
      </dsp:nvSpPr>
      <dsp:spPr>
        <a:xfrm>
          <a:off x="2309" y="3239272"/>
          <a:ext cx="3664097" cy="1359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strike="sngStrike" kern="1200" dirty="0"/>
            <a:t>1-RECTIFICATION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strike="sngStrike" kern="1200" dirty="0"/>
            <a:t>No change in tenure, interest(%)</a:t>
          </a:r>
        </a:p>
      </dsp:txBody>
      <dsp:txXfrm>
        <a:off x="2309" y="3239272"/>
        <a:ext cx="3664097" cy="1359380"/>
      </dsp:txXfrm>
    </dsp:sp>
    <dsp:sp modelId="{B85D5493-D9F8-4C21-9C42-BA760C651D28}">
      <dsp:nvSpPr>
        <dsp:cNvPr id="0" name=""/>
        <dsp:cNvSpPr/>
      </dsp:nvSpPr>
      <dsp:spPr>
        <a:xfrm>
          <a:off x="4840464" y="714709"/>
          <a:ext cx="2049109" cy="2524563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F2619-D985-488C-96F2-A94BCB810045}">
      <dsp:nvSpPr>
        <dsp:cNvPr id="0" name=""/>
        <dsp:cNvSpPr/>
      </dsp:nvSpPr>
      <dsp:spPr>
        <a:xfrm>
          <a:off x="4032970" y="3239272"/>
          <a:ext cx="3664097" cy="1359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strike="sngStrike" kern="1200" dirty="0"/>
            <a:t>2-RESTRUCTURING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strike="sngStrike" kern="1200" dirty="0"/>
            <a:t>Ease tenure, interest(%)</a:t>
          </a:r>
        </a:p>
      </dsp:txBody>
      <dsp:txXfrm>
        <a:off x="4032970" y="3239272"/>
        <a:ext cx="3664097" cy="1359380"/>
      </dsp:txXfrm>
    </dsp:sp>
    <dsp:sp modelId="{0B2FFFFE-EF2E-43C1-9D3C-B233DF08D622}">
      <dsp:nvSpPr>
        <dsp:cNvPr id="0" name=""/>
        <dsp:cNvSpPr/>
      </dsp:nvSpPr>
      <dsp:spPr>
        <a:xfrm>
          <a:off x="8813617" y="714709"/>
          <a:ext cx="2164125" cy="2524563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8534-FA77-42FA-8A42-900EB6DA477B}">
      <dsp:nvSpPr>
        <dsp:cNvPr id="0" name=""/>
        <dsp:cNvSpPr/>
      </dsp:nvSpPr>
      <dsp:spPr>
        <a:xfrm>
          <a:off x="8063631" y="3239272"/>
          <a:ext cx="3664097" cy="1359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3-RECOVERY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SARFAESI Act</a:t>
          </a:r>
        </a:p>
      </dsp:txBody>
      <dsp:txXfrm>
        <a:off x="8063631" y="3239272"/>
        <a:ext cx="3664097" cy="135938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54FE7-0813-43FD-9749-17B5A00A8F47}">
      <dsp:nvSpPr>
        <dsp:cNvPr id="0" name=""/>
        <dsp:cNvSpPr/>
      </dsp:nvSpPr>
      <dsp:spPr>
        <a:xfrm>
          <a:off x="0" y="925394"/>
          <a:ext cx="2628900" cy="71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91440" rIns="256032" bIns="9144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Franklin Gothic Medium Cond" panose="020B0606030402020204" pitchFamily="34" charset="0"/>
            </a:rPr>
            <a:t>Gross NPA</a:t>
          </a:r>
        </a:p>
      </dsp:txBody>
      <dsp:txXfrm>
        <a:off x="0" y="925394"/>
        <a:ext cx="2628900" cy="712800"/>
      </dsp:txXfrm>
    </dsp:sp>
    <dsp:sp modelId="{7CE124FA-3A56-429D-9841-97767A93DC61}">
      <dsp:nvSpPr>
        <dsp:cNvPr id="0" name=""/>
        <dsp:cNvSpPr/>
      </dsp:nvSpPr>
      <dsp:spPr>
        <a:xfrm>
          <a:off x="2628899" y="669232"/>
          <a:ext cx="525780" cy="12251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53C48-1BCB-4078-8F55-36CE71182BC1}">
      <dsp:nvSpPr>
        <dsp:cNvPr id="0" name=""/>
        <dsp:cNvSpPr/>
      </dsp:nvSpPr>
      <dsp:spPr>
        <a:xfrm>
          <a:off x="3364991" y="669232"/>
          <a:ext cx="7150608" cy="1225125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latin typeface="Franklin Gothic Medium Cond" panose="020B0606030402020204" pitchFamily="34" charset="0"/>
            </a:rPr>
            <a:t>Sum of all loans where principal or Interest overdue for &gt;90 days</a:t>
          </a:r>
        </a:p>
      </dsp:txBody>
      <dsp:txXfrm>
        <a:off x="3364991" y="669232"/>
        <a:ext cx="7150608" cy="1225125"/>
      </dsp:txXfrm>
    </dsp:sp>
    <dsp:sp modelId="{446D1EEE-CD3B-49B0-AA86-5D59678239B8}">
      <dsp:nvSpPr>
        <dsp:cNvPr id="0" name=""/>
        <dsp:cNvSpPr/>
      </dsp:nvSpPr>
      <dsp:spPr>
        <a:xfrm>
          <a:off x="0" y="2307963"/>
          <a:ext cx="2628900" cy="1136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91440" rIns="256032" bIns="9144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Franklin Gothic Medium Cond" panose="020B0606030402020204" pitchFamily="34" charset="0"/>
            </a:rPr>
            <a:t>(-) Provisioning</a:t>
          </a:r>
        </a:p>
      </dsp:txBody>
      <dsp:txXfrm>
        <a:off x="0" y="2307963"/>
        <a:ext cx="2628900" cy="1136025"/>
      </dsp:txXfrm>
    </dsp:sp>
    <dsp:sp modelId="{8E0B5CE9-0BA3-49F8-81D8-D25A5EB4E2E7}">
      <dsp:nvSpPr>
        <dsp:cNvPr id="0" name=""/>
        <dsp:cNvSpPr/>
      </dsp:nvSpPr>
      <dsp:spPr>
        <a:xfrm>
          <a:off x="2628899" y="2023957"/>
          <a:ext cx="525780" cy="17040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18FAC-C1D2-4BCA-A929-009D6BF6658F}">
      <dsp:nvSpPr>
        <dsp:cNvPr id="0" name=""/>
        <dsp:cNvSpPr/>
      </dsp:nvSpPr>
      <dsp:spPr>
        <a:xfrm>
          <a:off x="3364991" y="2023957"/>
          <a:ext cx="7150608" cy="170403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latin typeface="Franklin Gothic Medium Cond" panose="020B0606030402020204" pitchFamily="34" charset="0"/>
            </a:rPr>
            <a:t>Banks have to set aside certain amount as “internal-insurance’ against Gross NPA</a:t>
          </a:r>
        </a:p>
      </dsp:txBody>
      <dsp:txXfrm>
        <a:off x="3364991" y="2023957"/>
        <a:ext cx="7150608" cy="1704037"/>
      </dsp:txXfrm>
    </dsp:sp>
    <dsp:sp modelId="{ECFF48AD-10ED-40BB-AC9A-8EF5F12064A2}">
      <dsp:nvSpPr>
        <dsp:cNvPr id="0" name=""/>
        <dsp:cNvSpPr/>
      </dsp:nvSpPr>
      <dsp:spPr>
        <a:xfrm>
          <a:off x="0" y="3879869"/>
          <a:ext cx="2628900" cy="71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91440" rIns="256032" bIns="9144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Franklin Gothic Medium Cond" panose="020B0606030402020204" pitchFamily="34" charset="0"/>
            </a:rPr>
            <a:t>Net NPA</a:t>
          </a:r>
        </a:p>
      </dsp:txBody>
      <dsp:txXfrm>
        <a:off x="0" y="3879869"/>
        <a:ext cx="2628900" cy="712800"/>
      </dsp:txXfrm>
    </dsp:sp>
    <dsp:sp modelId="{E1AA60FF-9BA7-45B1-A52D-A0DFA0580923}">
      <dsp:nvSpPr>
        <dsp:cNvPr id="0" name=""/>
        <dsp:cNvSpPr/>
      </dsp:nvSpPr>
      <dsp:spPr>
        <a:xfrm>
          <a:off x="2628899" y="3857594"/>
          <a:ext cx="525780" cy="7573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D4046-B986-4E18-8D13-B9B8B5834965}">
      <dsp:nvSpPr>
        <dsp:cNvPr id="0" name=""/>
        <dsp:cNvSpPr/>
      </dsp:nvSpPr>
      <dsp:spPr>
        <a:xfrm>
          <a:off x="3364991" y="3857594"/>
          <a:ext cx="7150608" cy="757350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latin typeface="Franklin Gothic Medium Cond" panose="020B0606030402020204" pitchFamily="34" charset="0"/>
            </a:rPr>
            <a:t>Gross NPA Minus Provisioning</a:t>
          </a:r>
        </a:p>
      </dsp:txBody>
      <dsp:txXfrm>
        <a:off x="3364991" y="3857594"/>
        <a:ext cx="7150608" cy="757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E0DEC-DFBA-4ACB-971B-5E78CDFA12F4}">
      <dsp:nvSpPr>
        <dsp:cNvPr id="0" name=""/>
        <dsp:cNvSpPr/>
      </dsp:nvSpPr>
      <dsp:spPr>
        <a:xfrm rot="16200000">
          <a:off x="1152" y="1542"/>
          <a:ext cx="3063483" cy="306348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Past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Tax collection &amp; Expenditure</a:t>
          </a:r>
        </a:p>
      </dsp:txBody>
      <dsp:txXfrm rot="5400000">
        <a:off x="537262" y="767413"/>
        <a:ext cx="2527373" cy="1531741"/>
      </dsp:txXfrm>
    </dsp:sp>
    <dsp:sp modelId="{EAE4CDC7-F2FF-4E3E-B128-4EA903F055A0}">
      <dsp:nvSpPr>
        <dsp:cNvPr id="0" name=""/>
        <dsp:cNvSpPr/>
      </dsp:nvSpPr>
      <dsp:spPr>
        <a:xfrm rot="5400000">
          <a:off x="5063478" y="3084"/>
          <a:ext cx="3063483" cy="3063483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Future Plan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1</a:t>
          </a:r>
          <a:r>
            <a:rPr lang="en-US" sz="22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2200" kern="1200" dirty="0">
              <a:latin typeface="Franklin Gothic Medium Cond" panose="020B0606030402020204" pitchFamily="34" charset="0"/>
            </a:rPr>
            <a:t> April 2016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31</a:t>
          </a:r>
          <a:r>
            <a:rPr lang="en-US" sz="22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2200" kern="1200" dirty="0">
              <a:latin typeface="Franklin Gothic Medium Cond" panose="020B0606030402020204" pitchFamily="34" charset="0"/>
            </a:rPr>
            <a:t> March 2017</a:t>
          </a:r>
        </a:p>
      </dsp:txBody>
      <dsp:txXfrm rot="-5400000">
        <a:off x="5063478" y="768955"/>
        <a:ext cx="2527373" cy="153174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10515-2552-4CCA-BD17-255BBF70096F}">
      <dsp:nvSpPr>
        <dsp:cNvPr id="0" name=""/>
        <dsp:cNvSpPr/>
      </dsp:nvSpPr>
      <dsp:spPr>
        <a:xfrm>
          <a:off x="297243" y="179265"/>
          <a:ext cx="3389493" cy="341454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1B2A1-5343-44BD-974C-78C4D0D09297}">
      <dsp:nvSpPr>
        <dsp:cNvPr id="0" name=""/>
        <dsp:cNvSpPr/>
      </dsp:nvSpPr>
      <dsp:spPr>
        <a:xfrm>
          <a:off x="0" y="2857159"/>
          <a:ext cx="3983749" cy="81949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strike="noStrik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Public Sector Banks</a:t>
          </a:r>
        </a:p>
      </dsp:txBody>
      <dsp:txXfrm>
        <a:off x="0" y="2857159"/>
        <a:ext cx="3983749" cy="819490"/>
      </dsp:txXfrm>
    </dsp:sp>
    <dsp:sp modelId="{154B366E-5244-4BB9-B3D3-37B2837DE518}">
      <dsp:nvSpPr>
        <dsp:cNvPr id="0" name=""/>
        <dsp:cNvSpPr/>
      </dsp:nvSpPr>
      <dsp:spPr>
        <a:xfrm>
          <a:off x="4602789" y="131052"/>
          <a:ext cx="3558564" cy="3414545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81BB7-5311-4748-A676-0D8840A50810}">
      <dsp:nvSpPr>
        <dsp:cNvPr id="0" name=""/>
        <dsp:cNvSpPr/>
      </dsp:nvSpPr>
      <dsp:spPr>
        <a:xfrm>
          <a:off x="4337013" y="2857159"/>
          <a:ext cx="3983749" cy="81949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strike="noStrik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Large Corporates</a:t>
          </a:r>
        </a:p>
      </dsp:txBody>
      <dsp:txXfrm>
        <a:off x="4337013" y="2857159"/>
        <a:ext cx="3983749" cy="81949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DA0BF-5AF8-466A-A397-BDC5BDF6656A}">
      <dsp:nvSpPr>
        <dsp:cNvPr id="0" name=""/>
        <dsp:cNvSpPr/>
      </dsp:nvSpPr>
      <dsp:spPr>
        <a:xfrm>
          <a:off x="1277" y="310197"/>
          <a:ext cx="2381684" cy="238168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C0EBE-D6E7-403E-990B-2072A48AE741}">
      <dsp:nvSpPr>
        <dsp:cNvPr id="0" name=""/>
        <dsp:cNvSpPr/>
      </dsp:nvSpPr>
      <dsp:spPr>
        <a:xfrm>
          <a:off x="1277" y="310197"/>
          <a:ext cx="238" cy="476336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74996D-1B8E-4C04-A122-E35F7AC786BD}">
      <dsp:nvSpPr>
        <dsp:cNvPr id="0" name=""/>
        <dsp:cNvSpPr/>
      </dsp:nvSpPr>
      <dsp:spPr>
        <a:xfrm>
          <a:off x="1277" y="2691881"/>
          <a:ext cx="2381684" cy="2381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TEXTILES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Competition from SE-Asia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Low demand, value addition</a:t>
          </a:r>
        </a:p>
      </dsp:txBody>
      <dsp:txXfrm>
        <a:off x="1277" y="2691881"/>
        <a:ext cx="2381684" cy="2381684"/>
      </dsp:txXfrm>
    </dsp:sp>
    <dsp:sp modelId="{08FA2AAA-DE3C-447D-8F20-04FD63A4544F}">
      <dsp:nvSpPr>
        <dsp:cNvPr id="0" name=""/>
        <dsp:cNvSpPr/>
      </dsp:nvSpPr>
      <dsp:spPr>
        <a:xfrm>
          <a:off x="2384015" y="310197"/>
          <a:ext cx="2381684" cy="238168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BBF35-3AD5-4623-8EBC-8011D127C5F6}">
      <dsp:nvSpPr>
        <dsp:cNvPr id="0" name=""/>
        <dsp:cNvSpPr/>
      </dsp:nvSpPr>
      <dsp:spPr>
        <a:xfrm>
          <a:off x="2384015" y="310197"/>
          <a:ext cx="238" cy="476336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0B377-DEF6-4F00-A46B-6E0C5CB1A3FC}">
      <dsp:nvSpPr>
        <dsp:cNvPr id="0" name=""/>
        <dsp:cNvSpPr/>
      </dsp:nvSpPr>
      <dsp:spPr>
        <a:xfrm>
          <a:off x="2384015" y="2691881"/>
          <a:ext cx="2381684" cy="2381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MINING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SC cancelled coal mines, ban on iron-ore mining </a:t>
          </a:r>
          <a:r>
            <a:rPr lang="en-US" sz="1800" kern="1200" dirty="0">
              <a:latin typeface="Franklin Gothic Medium Cond" panose="020B0606030402020204" pitchFamily="34" charset="0"/>
              <a:hlinkClick xmlns:r="http://schemas.openxmlformats.org/officeDocument/2006/relationships" r:id="rId3"/>
            </a:rPr>
            <a:t>(L7/P3)</a:t>
          </a:r>
          <a:endParaRPr lang="en-US" sz="18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delay in regulatory permits</a:t>
          </a:r>
        </a:p>
      </dsp:txBody>
      <dsp:txXfrm>
        <a:off x="2384015" y="2691881"/>
        <a:ext cx="2381684" cy="2381684"/>
      </dsp:txXfrm>
    </dsp:sp>
    <dsp:sp modelId="{35E085DE-3F23-47BB-809B-18EBD3B6188F}">
      <dsp:nvSpPr>
        <dsp:cNvPr id="0" name=""/>
        <dsp:cNvSpPr/>
      </dsp:nvSpPr>
      <dsp:spPr>
        <a:xfrm>
          <a:off x="4766753" y="310197"/>
          <a:ext cx="2381684" cy="238168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17404-1287-40EF-BF1B-2AA14A05D63F}">
      <dsp:nvSpPr>
        <dsp:cNvPr id="0" name=""/>
        <dsp:cNvSpPr/>
      </dsp:nvSpPr>
      <dsp:spPr>
        <a:xfrm>
          <a:off x="4766753" y="310197"/>
          <a:ext cx="238" cy="476336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BC314-5B21-45BF-92D6-2D3814FEA33E}">
      <dsp:nvSpPr>
        <dsp:cNvPr id="0" name=""/>
        <dsp:cNvSpPr/>
      </dsp:nvSpPr>
      <dsp:spPr>
        <a:xfrm>
          <a:off x="4766753" y="2691881"/>
          <a:ext cx="2381684" cy="2381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STEEL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China crash </a:t>
          </a:r>
          <a:r>
            <a:rPr lang="en-US" sz="1800" kern="1200" dirty="0">
              <a:latin typeface="Franklin Gothic Medium Cond" panose="020B0606030402020204" pitchFamily="34" charset="0"/>
              <a:hlinkClick xmlns:r="http://schemas.openxmlformats.org/officeDocument/2006/relationships" r:id="rId5"/>
            </a:rPr>
            <a:t>(ML5/P4)</a:t>
          </a:r>
          <a:endParaRPr lang="en-US" sz="18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Cheaper imports flooded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Govt can impose tariff protection beyond a level for (1)WTO (2)Downstream </a:t>
          </a:r>
        </a:p>
      </dsp:txBody>
      <dsp:txXfrm>
        <a:off x="4766753" y="2691881"/>
        <a:ext cx="2381684" cy="2381684"/>
      </dsp:txXfrm>
    </dsp:sp>
    <dsp:sp modelId="{88DA7430-AEFF-4508-A333-D48E6C46D81F}">
      <dsp:nvSpPr>
        <dsp:cNvPr id="0" name=""/>
        <dsp:cNvSpPr/>
      </dsp:nvSpPr>
      <dsp:spPr>
        <a:xfrm>
          <a:off x="7149492" y="310197"/>
          <a:ext cx="2381684" cy="2381684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B7C77-AEE2-4279-BBEA-CF3FF91F4AA7}">
      <dsp:nvSpPr>
        <dsp:cNvPr id="0" name=""/>
        <dsp:cNvSpPr/>
      </dsp:nvSpPr>
      <dsp:spPr>
        <a:xfrm>
          <a:off x="7149492" y="310197"/>
          <a:ext cx="238" cy="476336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76DF77-D8B7-460F-846F-0F129ED6B9EB}">
      <dsp:nvSpPr>
        <dsp:cNvPr id="0" name=""/>
        <dsp:cNvSpPr/>
      </dsp:nvSpPr>
      <dsp:spPr>
        <a:xfrm>
          <a:off x="7149492" y="2691881"/>
          <a:ext cx="2381684" cy="2381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INFRASTRUCTURE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Overleveraged before subprime (2007); PPP </a:t>
          </a:r>
          <a:r>
            <a:rPr lang="en-US" sz="1800" kern="1200" dirty="0" err="1">
              <a:latin typeface="Franklin Gothic Medium Cond" panose="020B0606030402020204" pitchFamily="34" charset="0"/>
            </a:rPr>
            <a:t>renog</a:t>
          </a:r>
          <a:r>
            <a:rPr lang="en-US" sz="1800" kern="1200" dirty="0">
              <a:latin typeface="Franklin Gothic Medium Cond" panose="020B0606030402020204" pitchFamily="34" charset="0"/>
            </a:rPr>
            <a:t>. Not done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SC/Regulatory issues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Land acquisition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Franklin Gothic Medium Cond" panose="020B0606030402020204" pitchFamily="34" charset="0"/>
            </a:rPr>
            <a:t>24% of loans stressed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7149492" y="2691881"/>
        <a:ext cx="2381684" cy="2381684"/>
      </dsp:txXfrm>
    </dsp:sp>
    <dsp:sp modelId="{65168901-4E8E-499A-8856-01B2D0AF8C8A}">
      <dsp:nvSpPr>
        <dsp:cNvPr id="0" name=""/>
        <dsp:cNvSpPr/>
      </dsp:nvSpPr>
      <dsp:spPr>
        <a:xfrm>
          <a:off x="9532230" y="310197"/>
          <a:ext cx="2381684" cy="2381684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6B750-0BC6-47F4-9B43-D099D33B25FF}">
      <dsp:nvSpPr>
        <dsp:cNvPr id="0" name=""/>
        <dsp:cNvSpPr/>
      </dsp:nvSpPr>
      <dsp:spPr>
        <a:xfrm>
          <a:off x="9532230" y="310197"/>
          <a:ext cx="238" cy="476336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11ACF-D848-42F3-8F8A-4AD9C0ECF051}">
      <dsp:nvSpPr>
        <dsp:cNvPr id="0" name=""/>
        <dsp:cNvSpPr/>
      </dsp:nvSpPr>
      <dsp:spPr>
        <a:xfrm>
          <a:off x="9532230" y="2691881"/>
          <a:ext cx="2381684" cy="2381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AVIATION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Policies related to ATF fuel &amp; foreign flights, predatory pricing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Franklin Gothic Medium Cond" panose="020B0606030402020204" pitchFamily="34" charset="0"/>
            </a:rPr>
            <a:t>61% of loans stressed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9532230" y="2691881"/>
        <a:ext cx="2381684" cy="238168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F6151-D43A-4487-B3DF-B47B50FB43B2}">
      <dsp:nvSpPr>
        <dsp:cNvPr id="0" name=""/>
        <dsp:cNvSpPr/>
      </dsp:nvSpPr>
      <dsp:spPr>
        <a:xfrm>
          <a:off x="4673" y="0"/>
          <a:ext cx="2804302" cy="2965704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12310-7117-470C-A2B2-F80E899F415B}">
      <dsp:nvSpPr>
        <dsp:cNvPr id="0" name=""/>
        <dsp:cNvSpPr/>
      </dsp:nvSpPr>
      <dsp:spPr>
        <a:xfrm>
          <a:off x="2893105" y="0"/>
          <a:ext cx="4758816" cy="2965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0" rIns="270256" bIns="270256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solidFill>
                <a:schemeClr val="bg1"/>
              </a:solidFill>
            </a:rPr>
            <a:t>Upstream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>
              <a:solidFill>
                <a:schemeClr val="bg1"/>
              </a:solidFill>
            </a:rPr>
            <a:t>Coal shortage &amp; regulatory issues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>
              <a:solidFill>
                <a:schemeClr val="bg1"/>
              </a:solidFill>
            </a:rPr>
            <a:t>Rail-road connectivity between mines and power plant</a:t>
          </a:r>
        </a:p>
      </dsp:txBody>
      <dsp:txXfrm>
        <a:off x="2893105" y="0"/>
        <a:ext cx="4758816" cy="2965704"/>
      </dsp:txXfrm>
    </dsp:sp>
    <dsp:sp modelId="{24B924AF-F6D1-411C-A09B-C3976798B3B7}">
      <dsp:nvSpPr>
        <dsp:cNvPr id="0" name=""/>
        <dsp:cNvSpPr/>
      </dsp:nvSpPr>
      <dsp:spPr>
        <a:xfrm>
          <a:off x="845964" y="3212846"/>
          <a:ext cx="2804302" cy="2965704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D1DE4-C60F-4C85-9462-767BD8F17E1F}">
      <dsp:nvSpPr>
        <dsp:cNvPr id="0" name=""/>
        <dsp:cNvSpPr/>
      </dsp:nvSpPr>
      <dsp:spPr>
        <a:xfrm>
          <a:off x="3734396" y="3212846"/>
          <a:ext cx="4758816" cy="2965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0" rIns="270256" bIns="270256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solidFill>
                <a:schemeClr val="bg1"/>
              </a:solidFill>
            </a:rPr>
            <a:t>Downstream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>
              <a:solidFill>
                <a:schemeClr val="bg1"/>
              </a:solidFill>
            </a:rPr>
            <a:t>Discoms: debt problems (more in Infra-lecture)</a:t>
          </a:r>
        </a:p>
      </dsp:txBody>
      <dsp:txXfrm>
        <a:off x="3734396" y="3212846"/>
        <a:ext cx="4758816" cy="296570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36C3F-D56B-4312-A7AD-4441E553504B}">
      <dsp:nvSpPr>
        <dsp:cNvPr id="0" name=""/>
        <dsp:cNvSpPr/>
      </dsp:nvSpPr>
      <dsp:spPr>
        <a:xfrm>
          <a:off x="1071" y="325892"/>
          <a:ext cx="7337330" cy="19099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Debt (Creditors)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Bonds/Debentures/Loan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Must pay interest, principal irrespective of profit / loss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First claim during liquidation</a:t>
          </a:r>
        </a:p>
      </dsp:txBody>
      <dsp:txXfrm>
        <a:off x="1071" y="325892"/>
        <a:ext cx="7337330" cy="1909947"/>
      </dsp:txXfrm>
    </dsp:sp>
    <dsp:sp modelId="{41182341-F5B8-4BD0-87A8-794992ACFDDB}">
      <dsp:nvSpPr>
        <dsp:cNvPr id="0" name=""/>
        <dsp:cNvSpPr/>
      </dsp:nvSpPr>
      <dsp:spPr>
        <a:xfrm>
          <a:off x="3115851" y="2390927"/>
          <a:ext cx="1107769" cy="1107769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62686" y="2814538"/>
        <a:ext cx="814099" cy="260547"/>
      </dsp:txXfrm>
    </dsp:sp>
    <dsp:sp modelId="{8EFCEF14-3E32-4CA5-BCDC-DFF99901E62F}">
      <dsp:nvSpPr>
        <dsp:cNvPr id="0" name=""/>
        <dsp:cNvSpPr/>
      </dsp:nvSpPr>
      <dsp:spPr>
        <a:xfrm>
          <a:off x="1071" y="3653785"/>
          <a:ext cx="7337330" cy="1909947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Equity (Owners/ Proprietors)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Partnership, IPO-Shares, VCF, Angel Investor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Dividend if profit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Last claim during liquidation</a:t>
          </a:r>
        </a:p>
      </dsp:txBody>
      <dsp:txXfrm>
        <a:off x="1071" y="3653785"/>
        <a:ext cx="7337330" cy="1909947"/>
      </dsp:txXfrm>
    </dsp:sp>
    <dsp:sp modelId="{5D01192C-B3FC-4ED7-A559-1D423F422656}">
      <dsp:nvSpPr>
        <dsp:cNvPr id="0" name=""/>
        <dsp:cNvSpPr/>
      </dsp:nvSpPr>
      <dsp:spPr>
        <a:xfrm>
          <a:off x="7624894" y="2589562"/>
          <a:ext cx="607363" cy="710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624894" y="2731662"/>
        <a:ext cx="425154" cy="426300"/>
      </dsp:txXfrm>
    </dsp:sp>
    <dsp:sp modelId="{0E4FD7BB-4646-4D6A-B32B-94674C6F6A95}">
      <dsp:nvSpPr>
        <dsp:cNvPr id="0" name=""/>
        <dsp:cNvSpPr/>
      </dsp:nvSpPr>
      <dsp:spPr>
        <a:xfrm>
          <a:off x="8484370" y="2205930"/>
          <a:ext cx="3070164" cy="1477764"/>
        </a:xfrm>
        <a:prstGeom prst="ellipse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Capital</a:t>
          </a:r>
        </a:p>
      </dsp:txBody>
      <dsp:txXfrm>
        <a:off x="8933985" y="2422344"/>
        <a:ext cx="2170934" cy="1044936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10515-2552-4CCA-BD17-255BBF70096F}">
      <dsp:nvSpPr>
        <dsp:cNvPr id="0" name=""/>
        <dsp:cNvSpPr/>
      </dsp:nvSpPr>
      <dsp:spPr>
        <a:xfrm>
          <a:off x="297243" y="179265"/>
          <a:ext cx="3389493" cy="341454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1B2A1-5343-44BD-974C-78C4D0D09297}">
      <dsp:nvSpPr>
        <dsp:cNvPr id="0" name=""/>
        <dsp:cNvSpPr/>
      </dsp:nvSpPr>
      <dsp:spPr>
        <a:xfrm>
          <a:off x="0" y="2857159"/>
          <a:ext cx="3983749" cy="81949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strike="noStrik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Public Sector Banks</a:t>
          </a:r>
        </a:p>
      </dsp:txBody>
      <dsp:txXfrm>
        <a:off x="0" y="2857159"/>
        <a:ext cx="3983749" cy="819490"/>
      </dsp:txXfrm>
    </dsp:sp>
    <dsp:sp modelId="{154B366E-5244-4BB9-B3D3-37B2837DE518}">
      <dsp:nvSpPr>
        <dsp:cNvPr id="0" name=""/>
        <dsp:cNvSpPr/>
      </dsp:nvSpPr>
      <dsp:spPr>
        <a:xfrm>
          <a:off x="4602789" y="131052"/>
          <a:ext cx="3558564" cy="3414545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81BB7-5311-4748-A676-0D8840A50810}">
      <dsp:nvSpPr>
        <dsp:cNvPr id="0" name=""/>
        <dsp:cNvSpPr/>
      </dsp:nvSpPr>
      <dsp:spPr>
        <a:xfrm>
          <a:off x="4337013" y="2857159"/>
          <a:ext cx="3983749" cy="81949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strike="noStrik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Large Corporates</a:t>
          </a:r>
        </a:p>
      </dsp:txBody>
      <dsp:txXfrm>
        <a:off x="4337013" y="2857159"/>
        <a:ext cx="3983749" cy="81949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6151B-ED65-44DE-9EAD-F452D2AA6011}">
      <dsp:nvSpPr>
        <dsp:cNvPr id="0" name=""/>
        <dsp:cNvSpPr/>
      </dsp:nvSpPr>
      <dsp:spPr>
        <a:xfrm>
          <a:off x="245329" y="222"/>
          <a:ext cx="3188132" cy="22470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226ED-55D1-4139-B930-DE63EE4A0EF4}">
      <dsp:nvSpPr>
        <dsp:cNvPr id="0" name=""/>
        <dsp:cNvSpPr/>
      </dsp:nvSpPr>
      <dsp:spPr>
        <a:xfrm>
          <a:off x="933649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strike="sngStrike" kern="1200" dirty="0">
              <a:solidFill>
                <a:sysClr val="window" lastClr="FFFFFF"/>
              </a:solidFill>
              <a:effectLst/>
              <a:latin typeface="Franklin Gothic Medium Cond" panose="020B0606030402020204" pitchFamily="34" charset="0"/>
              <a:ea typeface="+mn-ea"/>
              <a:cs typeface="+mn-cs"/>
            </a:rPr>
            <a:t>NPA, TBS</a:t>
          </a: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, 4R4D, BASEL,</a:t>
          </a:r>
          <a:b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</a:br>
          <a:r>
            <a:rPr lang="en-US" sz="2100" kern="1200" dirty="0" err="1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Indradhanush</a:t>
          </a: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, BBB</a:t>
          </a:r>
        </a:p>
      </dsp:txBody>
      <dsp:txXfrm>
        <a:off x="933649" y="1839864"/>
        <a:ext cx="2620193" cy="629676"/>
      </dsp:txXfrm>
    </dsp:sp>
    <dsp:sp modelId="{42C58EE7-7261-4ED0-A066-EE0548EF6FC0}">
      <dsp:nvSpPr>
        <dsp:cNvPr id="0" name=""/>
        <dsp:cNvSpPr/>
      </dsp:nvSpPr>
      <dsp:spPr>
        <a:xfrm>
          <a:off x="3877324" y="28221"/>
          <a:ext cx="2098947" cy="2247079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6DF74-99C3-4EBC-A624-6581D7D8848D}">
      <dsp:nvSpPr>
        <dsp:cNvPr id="0" name=""/>
        <dsp:cNvSpPr/>
      </dsp:nvSpPr>
      <dsp:spPr>
        <a:xfrm>
          <a:off x="4021051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MP Incomplete Transmission, MCLR etc.</a:t>
          </a:r>
        </a:p>
      </dsp:txBody>
      <dsp:txXfrm>
        <a:off x="4021051" y="1839864"/>
        <a:ext cx="2620193" cy="629676"/>
      </dsp:txXfrm>
    </dsp:sp>
    <dsp:sp modelId="{22BC101B-6425-46CE-B64A-301FFB1A0F30}">
      <dsp:nvSpPr>
        <dsp:cNvPr id="0" name=""/>
        <dsp:cNvSpPr/>
      </dsp:nvSpPr>
      <dsp:spPr>
        <a:xfrm>
          <a:off x="130610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65312-2505-4653-ABB2-2C7FF307C86B}">
      <dsp:nvSpPr>
        <dsp:cNvPr id="0" name=""/>
        <dsp:cNvSpPr/>
      </dsp:nvSpPr>
      <dsp:spPr>
        <a:xfrm>
          <a:off x="745223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PSL-framework, Certi.</a:t>
          </a:r>
        </a:p>
      </dsp:txBody>
      <dsp:txXfrm>
        <a:off x="745223" y="4632664"/>
        <a:ext cx="2620193" cy="629676"/>
      </dsp:txXfrm>
    </dsp:sp>
    <dsp:sp modelId="{191D812A-EBF2-4C00-9136-0D2112F74FAD}">
      <dsp:nvSpPr>
        <dsp:cNvPr id="0" name=""/>
        <dsp:cNvSpPr/>
      </dsp:nvSpPr>
      <dsp:spPr>
        <a:xfrm>
          <a:off x="3688898" y="2527686"/>
          <a:ext cx="2705236" cy="2247079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C2949-50E8-446F-86BF-4F311B55FBD6}">
      <dsp:nvSpPr>
        <dsp:cNvPr id="0" name=""/>
        <dsp:cNvSpPr/>
      </dsp:nvSpPr>
      <dsp:spPr>
        <a:xfrm>
          <a:off x="4135770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Differential Banks</a:t>
          </a:r>
        </a:p>
      </dsp:txBody>
      <dsp:txXfrm>
        <a:off x="4135770" y="4632664"/>
        <a:ext cx="2620193" cy="629676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E73FB-8A81-431F-85F5-EB69776AEB37}">
      <dsp:nvSpPr>
        <dsp:cNvPr id="0" name=""/>
        <dsp:cNvSpPr/>
      </dsp:nvSpPr>
      <dsp:spPr>
        <a:xfrm>
          <a:off x="1022" y="576260"/>
          <a:ext cx="3986675" cy="2971803"/>
        </a:xfrm>
        <a:prstGeom prst="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Franklin Gothic Medium Cond" panose="020B0606030402020204" pitchFamily="34" charset="0"/>
            </a:rPr>
            <a:t>Survey-2015 (4R)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Recognition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Resolution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Recapitalize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Reform</a:t>
          </a:r>
        </a:p>
      </dsp:txBody>
      <dsp:txXfrm>
        <a:off x="1022" y="576260"/>
        <a:ext cx="3986675" cy="2971803"/>
      </dsp:txXfrm>
    </dsp:sp>
    <dsp:sp modelId="{23BC1440-7B8A-4643-8BA2-6E19CCCD2F10}">
      <dsp:nvSpPr>
        <dsp:cNvPr id="0" name=""/>
        <dsp:cNvSpPr/>
      </dsp:nvSpPr>
      <dsp:spPr>
        <a:xfrm>
          <a:off x="4386364" y="576260"/>
          <a:ext cx="3986675" cy="2971803"/>
        </a:xfrm>
        <a:prstGeom prst="rect">
          <a:avLst/>
        </a:prstGeom>
        <a:solidFill>
          <a:schemeClr val="tx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Franklin Gothic Medium Cond" panose="020B0606030402020204" pitchFamily="34" charset="0"/>
            </a:rPr>
            <a:t>Survey-2014 (4D)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Disinter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Differentiate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Diversify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Deregulate</a:t>
          </a:r>
        </a:p>
      </dsp:txBody>
      <dsp:txXfrm>
        <a:off x="4386364" y="576260"/>
        <a:ext cx="3986675" cy="297180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221F0-4191-4D94-9760-3E1A9D862EA8}">
      <dsp:nvSpPr>
        <dsp:cNvPr id="0" name=""/>
        <dsp:cNvSpPr/>
      </dsp:nvSpPr>
      <dsp:spPr>
        <a:xfrm>
          <a:off x="374" y="421158"/>
          <a:ext cx="1462410" cy="877446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Std.</a:t>
          </a:r>
        </a:p>
      </dsp:txBody>
      <dsp:txXfrm>
        <a:off x="374" y="421158"/>
        <a:ext cx="1462410" cy="877446"/>
      </dsp:txXfrm>
    </dsp:sp>
    <dsp:sp modelId="{681A658A-293B-4203-BAE0-E74117F17F70}">
      <dsp:nvSpPr>
        <dsp:cNvPr id="0" name=""/>
        <dsp:cNvSpPr/>
      </dsp:nvSpPr>
      <dsp:spPr>
        <a:xfrm>
          <a:off x="1609027" y="421158"/>
          <a:ext cx="1462410" cy="877446"/>
        </a:xfrm>
        <a:prstGeom prst="rect">
          <a:avLst/>
        </a:prstGeom>
        <a:solidFill>
          <a:schemeClr val="accent4">
            <a:shade val="80000"/>
            <a:hueOff val="34716"/>
            <a:satOff val="-4009"/>
            <a:lumOff val="62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SMA</a:t>
          </a:r>
        </a:p>
      </dsp:txBody>
      <dsp:txXfrm>
        <a:off x="1609027" y="421158"/>
        <a:ext cx="1462410" cy="877446"/>
      </dsp:txXfrm>
    </dsp:sp>
    <dsp:sp modelId="{905F5229-9B9A-4094-8B4C-8702E148E0BF}">
      <dsp:nvSpPr>
        <dsp:cNvPr id="0" name=""/>
        <dsp:cNvSpPr/>
      </dsp:nvSpPr>
      <dsp:spPr>
        <a:xfrm>
          <a:off x="374" y="1444845"/>
          <a:ext cx="1462410" cy="877446"/>
        </a:xfrm>
        <a:prstGeom prst="rect">
          <a:avLst/>
        </a:prstGeom>
        <a:solidFill>
          <a:schemeClr val="accent4">
            <a:shade val="80000"/>
            <a:hueOff val="69433"/>
            <a:satOff val="-8017"/>
            <a:lumOff val="125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NPA</a:t>
          </a:r>
        </a:p>
      </dsp:txBody>
      <dsp:txXfrm>
        <a:off x="374" y="1444845"/>
        <a:ext cx="1462410" cy="877446"/>
      </dsp:txXfrm>
    </dsp:sp>
    <dsp:sp modelId="{0DB0117E-59C2-4E29-B0B8-FEE54A731A3E}">
      <dsp:nvSpPr>
        <dsp:cNvPr id="0" name=""/>
        <dsp:cNvSpPr/>
      </dsp:nvSpPr>
      <dsp:spPr>
        <a:xfrm>
          <a:off x="1609027" y="1444845"/>
          <a:ext cx="1462410" cy="877446"/>
        </a:xfrm>
        <a:prstGeom prst="rect">
          <a:avLst/>
        </a:prstGeom>
        <a:solidFill>
          <a:schemeClr val="accent4">
            <a:shade val="80000"/>
            <a:hueOff val="104149"/>
            <a:satOff val="-12026"/>
            <a:lumOff val="18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Substandard</a:t>
          </a:r>
        </a:p>
      </dsp:txBody>
      <dsp:txXfrm>
        <a:off x="1609027" y="1444845"/>
        <a:ext cx="1462410" cy="877446"/>
      </dsp:txXfrm>
    </dsp:sp>
    <dsp:sp modelId="{0D0186AD-C449-4140-9F45-63AA875BFDEE}">
      <dsp:nvSpPr>
        <dsp:cNvPr id="0" name=""/>
        <dsp:cNvSpPr/>
      </dsp:nvSpPr>
      <dsp:spPr>
        <a:xfrm>
          <a:off x="374" y="2468533"/>
          <a:ext cx="1462410" cy="877446"/>
        </a:xfrm>
        <a:prstGeom prst="rect">
          <a:avLst/>
        </a:prstGeom>
        <a:solidFill>
          <a:schemeClr val="accent4">
            <a:shade val="80000"/>
            <a:hueOff val="138866"/>
            <a:satOff val="-16034"/>
            <a:lumOff val="25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Doubtful</a:t>
          </a:r>
        </a:p>
      </dsp:txBody>
      <dsp:txXfrm>
        <a:off x="374" y="2468533"/>
        <a:ext cx="1462410" cy="877446"/>
      </dsp:txXfrm>
    </dsp:sp>
    <dsp:sp modelId="{E0AD6C51-F575-429C-BCDF-433699EF3C5F}">
      <dsp:nvSpPr>
        <dsp:cNvPr id="0" name=""/>
        <dsp:cNvSpPr/>
      </dsp:nvSpPr>
      <dsp:spPr>
        <a:xfrm>
          <a:off x="1609027" y="2468533"/>
          <a:ext cx="1462410" cy="877446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Loss</a:t>
          </a:r>
        </a:p>
      </dsp:txBody>
      <dsp:txXfrm>
        <a:off x="1609027" y="2468533"/>
        <a:ext cx="1462410" cy="87744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B52A4-3452-4F64-ADFA-48D3F8FCB78A}">
      <dsp:nvSpPr>
        <dsp:cNvPr id="0" name=""/>
        <dsp:cNvSpPr/>
      </dsp:nvSpPr>
      <dsp:spPr>
        <a:xfrm>
          <a:off x="0" y="236828"/>
          <a:ext cx="8497887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530" tIns="333248" rIns="65953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Banks must value their assets close to true value </a:t>
          </a:r>
          <a:r>
            <a:rPr lang="en-US" sz="3200" strike="sngStrike" kern="1200" dirty="0">
              <a:latin typeface="Franklin Gothic Medium Cond" panose="020B0606030402020204" pitchFamily="34" charset="0"/>
            </a:rPr>
            <a:t>(complex formula of Gross/Net NPA, provisioning)</a:t>
          </a:r>
        </a:p>
      </dsp:txBody>
      <dsp:txXfrm>
        <a:off x="0" y="236828"/>
        <a:ext cx="8497887" cy="1814400"/>
      </dsp:txXfrm>
    </dsp:sp>
    <dsp:sp modelId="{7909F19F-7DE5-4612-87CB-A1CE0CB67489}">
      <dsp:nvSpPr>
        <dsp:cNvPr id="0" name=""/>
        <dsp:cNvSpPr/>
      </dsp:nvSpPr>
      <dsp:spPr>
        <a:xfrm>
          <a:off x="424894" y="668"/>
          <a:ext cx="594852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840" tIns="0" rIns="2248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1-Recognition</a:t>
          </a:r>
        </a:p>
      </dsp:txBody>
      <dsp:txXfrm>
        <a:off x="447951" y="23725"/>
        <a:ext cx="5902406" cy="426206"/>
      </dsp:txXfrm>
    </dsp:sp>
    <dsp:sp modelId="{03C8C963-8F3C-441F-84D8-9414F3EB4926}">
      <dsp:nvSpPr>
        <dsp:cNvPr id="0" name=""/>
        <dsp:cNvSpPr/>
      </dsp:nvSpPr>
      <dsp:spPr>
        <a:xfrm>
          <a:off x="0" y="2373788"/>
          <a:ext cx="8497887" cy="383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530" tIns="333248" rIns="65953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Stressed assets: selloff / rehabilitate 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u="sng" kern="1200" dirty="0">
              <a:solidFill>
                <a:srgbClr val="0070C0"/>
              </a:solidFill>
              <a:latin typeface="Franklin Gothic Medium Cond" panose="020B0606030402020204" pitchFamily="34" charset="0"/>
            </a:rPr>
            <a:t>Disinter (</a:t>
          </a:r>
          <a:r>
            <a:rPr lang="en-US" sz="3200" b="1" u="sng" kern="1200" dirty="0" err="1">
              <a:solidFill>
                <a:srgbClr val="0070C0"/>
              </a:solidFill>
              <a:latin typeface="Franklin Gothic Medium Cond" panose="020B0606030402020204" pitchFamily="34" charset="0"/>
            </a:rPr>
            <a:t>digup</a:t>
          </a:r>
          <a:r>
            <a:rPr lang="en-US" sz="3200" b="1" u="sng" kern="1200" dirty="0">
              <a:solidFill>
                <a:srgbClr val="0070C0"/>
              </a:solidFill>
              <a:latin typeface="Franklin Gothic Medium Cond" panose="020B0606030402020204" pitchFamily="34" charset="0"/>
            </a:rPr>
            <a:t> graves) :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Better bankruptcy code </a:t>
          </a:r>
          <a:r>
            <a:rPr lang="en-US" sz="3200" kern="1200" dirty="0">
              <a:solidFill>
                <a:srgbClr val="00B050"/>
              </a:solidFill>
              <a:latin typeface="Franklin Gothic Medium Cond" panose="020B0606030402020204" pitchFamily="34" charset="0"/>
            </a:rPr>
            <a:t>(yes I&amp;B Bill’15)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empowered DRTs that catch big fishes </a:t>
          </a:r>
          <a:r>
            <a:rPr lang="en-US" sz="3200" kern="1200" dirty="0">
              <a:solidFill>
                <a:srgbClr val="00B050"/>
              </a:solidFill>
              <a:latin typeface="Franklin Gothic Medium Cond" panose="020B0606030402020204" pitchFamily="34" charset="0"/>
            </a:rPr>
            <a:t>(yes, Budget-2016)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Independent renegotiation commission to fix big/difficult cases (?)</a:t>
          </a:r>
        </a:p>
      </dsp:txBody>
      <dsp:txXfrm>
        <a:off x="0" y="2373788"/>
        <a:ext cx="8497887" cy="3830400"/>
      </dsp:txXfrm>
    </dsp:sp>
    <dsp:sp modelId="{F9ECB151-7261-40C1-AABD-89E4A78A398B}">
      <dsp:nvSpPr>
        <dsp:cNvPr id="0" name=""/>
        <dsp:cNvSpPr/>
      </dsp:nvSpPr>
      <dsp:spPr>
        <a:xfrm>
          <a:off x="424894" y="2137628"/>
          <a:ext cx="5948520" cy="472320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840" tIns="0" rIns="2248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2-Resolution</a:t>
          </a:r>
        </a:p>
      </dsp:txBody>
      <dsp:txXfrm>
        <a:off x="447951" y="2160685"/>
        <a:ext cx="5902406" cy="42620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E0DEC-DFBA-4ACB-971B-5E78CDFA12F4}">
      <dsp:nvSpPr>
        <dsp:cNvPr id="0" name=""/>
        <dsp:cNvSpPr/>
      </dsp:nvSpPr>
      <dsp:spPr>
        <a:xfrm rot="16200000">
          <a:off x="2600" y="1490"/>
          <a:ext cx="3065580" cy="3065580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Past Observations (Vol2)</a:t>
          </a:r>
        </a:p>
      </dsp:txBody>
      <dsp:txXfrm rot="5400000">
        <a:off x="539078" y="767884"/>
        <a:ext cx="2529103" cy="1532790"/>
      </dsp:txXfrm>
    </dsp:sp>
    <dsp:sp modelId="{EAE4CDC7-F2FF-4E3E-B128-4EA903F055A0}">
      <dsp:nvSpPr>
        <dsp:cNvPr id="0" name=""/>
        <dsp:cNvSpPr/>
      </dsp:nvSpPr>
      <dsp:spPr>
        <a:xfrm rot="5400000">
          <a:off x="5035464" y="2980"/>
          <a:ext cx="3065580" cy="3065580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Future Suggestions (Vol1)</a:t>
          </a:r>
        </a:p>
      </dsp:txBody>
      <dsp:txXfrm rot="-5400000">
        <a:off x="5035465" y="769375"/>
        <a:ext cx="2529103" cy="1532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3C584-7754-4238-89F8-862BA31CAF34}">
      <dsp:nvSpPr>
        <dsp:cNvPr id="0" name=""/>
        <dsp:cNvSpPr/>
      </dsp:nvSpPr>
      <dsp:spPr>
        <a:xfrm>
          <a:off x="0" y="0"/>
          <a:ext cx="8497887" cy="10899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Franklin Gothic Medium Cond" panose="020B0606030402020204" pitchFamily="34" charset="0"/>
            </a:rPr>
            <a:t>V2C1: State of the Economy: an overview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Key figures on GDP, Employment, BoP </a:t>
          </a:r>
          <a:r>
            <a:rPr lang="en-US" sz="1800" kern="1200" dirty="0" err="1">
              <a:latin typeface="Franklin Gothic Medium Cond" panose="020B0606030402020204" pitchFamily="34" charset="0"/>
            </a:rPr>
            <a:t>etc.+Overview</a:t>
          </a:r>
          <a:r>
            <a:rPr lang="en-US" sz="1800" kern="1200" dirty="0">
              <a:latin typeface="Franklin Gothic Medium Cond" panose="020B0606030402020204" pitchFamily="34" charset="0"/>
            </a:rPr>
            <a:t> of Chap. 2-9</a:t>
          </a:r>
        </a:p>
      </dsp:txBody>
      <dsp:txXfrm>
        <a:off x="1808569" y="0"/>
        <a:ext cx="6689317" cy="1089925"/>
      </dsp:txXfrm>
    </dsp:sp>
    <dsp:sp modelId="{57930FFF-319F-4E44-A303-A6FCFEC2B4D7}">
      <dsp:nvSpPr>
        <dsp:cNvPr id="0" name=""/>
        <dsp:cNvSpPr/>
      </dsp:nvSpPr>
      <dsp:spPr>
        <a:xfrm>
          <a:off x="312219" y="108992"/>
          <a:ext cx="1293123" cy="8719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49EA9-1E4E-4735-8568-97F88797B626}">
      <dsp:nvSpPr>
        <dsp:cNvPr id="0" name=""/>
        <dsp:cNvSpPr/>
      </dsp:nvSpPr>
      <dsp:spPr>
        <a:xfrm>
          <a:off x="0" y="1198918"/>
          <a:ext cx="8497887" cy="10899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V2C2: Public Finance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Revenue &amp; devolution increased, subsidies declined, 7thPC-OROP pressure, </a:t>
          </a:r>
        </a:p>
      </dsp:txBody>
      <dsp:txXfrm>
        <a:off x="1808569" y="1198918"/>
        <a:ext cx="6689317" cy="1089925"/>
      </dsp:txXfrm>
    </dsp:sp>
    <dsp:sp modelId="{E98D8D46-AA2B-4188-8BD5-E8E6681C7292}">
      <dsp:nvSpPr>
        <dsp:cNvPr id="0" name=""/>
        <dsp:cNvSpPr/>
      </dsp:nvSpPr>
      <dsp:spPr>
        <a:xfrm>
          <a:off x="377534" y="1307910"/>
          <a:ext cx="1162493" cy="8719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51733-27ED-4A76-9AB3-5F01BBA7AA83}">
      <dsp:nvSpPr>
        <dsp:cNvPr id="0" name=""/>
        <dsp:cNvSpPr/>
      </dsp:nvSpPr>
      <dsp:spPr>
        <a:xfrm>
          <a:off x="0" y="2397836"/>
          <a:ext cx="8497887" cy="10899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Franklin Gothic Medium Cond" panose="020B0606030402020204" pitchFamily="34" charset="0"/>
            </a:rPr>
            <a:t>V2C3: Monetary Management and Financial Intermediation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Credit growth down, monetary policy not transmitting, new schemes on Gold, Pension, insurance</a:t>
          </a:r>
        </a:p>
      </dsp:txBody>
      <dsp:txXfrm>
        <a:off x="1808569" y="2397836"/>
        <a:ext cx="6689317" cy="1089925"/>
      </dsp:txXfrm>
    </dsp:sp>
    <dsp:sp modelId="{36608DF5-6F40-4A91-AAC9-9BEDBD70DD9C}">
      <dsp:nvSpPr>
        <dsp:cNvPr id="0" name=""/>
        <dsp:cNvSpPr/>
      </dsp:nvSpPr>
      <dsp:spPr>
        <a:xfrm>
          <a:off x="153105" y="2506829"/>
          <a:ext cx="1611352" cy="8719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B3F06-0B6E-46FB-B35F-DC6CC71775FA}">
      <dsp:nvSpPr>
        <dsp:cNvPr id="0" name=""/>
        <dsp:cNvSpPr/>
      </dsp:nvSpPr>
      <dsp:spPr>
        <a:xfrm>
          <a:off x="0" y="3596754"/>
          <a:ext cx="8497887" cy="10899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V2C4: External Sector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Franklin Gothic Medium Cond" panose="020B0606030402020204" pitchFamily="34" charset="0"/>
            </a:rPr>
            <a:t>Obs. on various components of BoP; CAD down, exports down</a:t>
          </a:r>
        </a:p>
      </dsp:txBody>
      <dsp:txXfrm>
        <a:off x="1808569" y="3596754"/>
        <a:ext cx="6689317" cy="1089925"/>
      </dsp:txXfrm>
    </dsp:sp>
    <dsp:sp modelId="{0581FBC7-7126-468D-BC6F-39F80FD25FDA}">
      <dsp:nvSpPr>
        <dsp:cNvPr id="0" name=""/>
        <dsp:cNvSpPr/>
      </dsp:nvSpPr>
      <dsp:spPr>
        <a:xfrm>
          <a:off x="153105" y="3705747"/>
          <a:ext cx="1611352" cy="8719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95EFF-50DD-449F-ACA6-70FEF60799A8}">
      <dsp:nvSpPr>
        <dsp:cNvPr id="0" name=""/>
        <dsp:cNvSpPr/>
      </dsp:nvSpPr>
      <dsp:spPr>
        <a:xfrm>
          <a:off x="0" y="4795673"/>
          <a:ext cx="8497887" cy="108992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Franklin Gothic Medium Cond" panose="020B0606030402020204" pitchFamily="34" charset="0"/>
            </a:rPr>
            <a:t>V2C5: Prices, Agriculture and Food Management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inflation down, El-Nino drought=agro down; recover after La-Nina</a:t>
          </a:r>
        </a:p>
      </dsp:txBody>
      <dsp:txXfrm>
        <a:off x="1808569" y="4795673"/>
        <a:ext cx="6689317" cy="1089925"/>
      </dsp:txXfrm>
    </dsp:sp>
    <dsp:sp modelId="{482CB6B5-6FEC-4A68-B485-58A17C086B74}">
      <dsp:nvSpPr>
        <dsp:cNvPr id="0" name=""/>
        <dsp:cNvSpPr/>
      </dsp:nvSpPr>
      <dsp:spPr>
        <a:xfrm>
          <a:off x="461510" y="4904665"/>
          <a:ext cx="994541" cy="8719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E0DEC-DFBA-4ACB-971B-5E78CDFA12F4}">
      <dsp:nvSpPr>
        <dsp:cNvPr id="0" name=""/>
        <dsp:cNvSpPr/>
      </dsp:nvSpPr>
      <dsp:spPr>
        <a:xfrm rot="16200000">
          <a:off x="1152" y="1542"/>
          <a:ext cx="3063483" cy="306348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Past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Tax collection &amp; Expenditure</a:t>
          </a:r>
        </a:p>
      </dsp:txBody>
      <dsp:txXfrm rot="5400000">
        <a:off x="537262" y="767413"/>
        <a:ext cx="2527373" cy="1531741"/>
      </dsp:txXfrm>
    </dsp:sp>
    <dsp:sp modelId="{EAE4CDC7-F2FF-4E3E-B128-4EA903F055A0}">
      <dsp:nvSpPr>
        <dsp:cNvPr id="0" name=""/>
        <dsp:cNvSpPr/>
      </dsp:nvSpPr>
      <dsp:spPr>
        <a:xfrm rot="5400000">
          <a:off x="5063478" y="3084"/>
          <a:ext cx="3063483" cy="3063483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Future Plan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1</a:t>
          </a:r>
          <a:r>
            <a:rPr lang="en-US" sz="22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2200" kern="1200" dirty="0">
              <a:latin typeface="Franklin Gothic Medium Cond" panose="020B0606030402020204" pitchFamily="34" charset="0"/>
            </a:rPr>
            <a:t> April 2016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31</a:t>
          </a:r>
          <a:r>
            <a:rPr lang="en-US" sz="22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2200" kern="1200" dirty="0">
              <a:latin typeface="Franklin Gothic Medium Cond" panose="020B0606030402020204" pitchFamily="34" charset="0"/>
            </a:rPr>
            <a:t> March 2017</a:t>
          </a:r>
        </a:p>
      </dsp:txBody>
      <dsp:txXfrm rot="-5400000">
        <a:off x="5063478" y="768955"/>
        <a:ext cx="2527373" cy="1531741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E73FB-8A81-431F-85F5-EB69776AEB37}">
      <dsp:nvSpPr>
        <dsp:cNvPr id="0" name=""/>
        <dsp:cNvSpPr/>
      </dsp:nvSpPr>
      <dsp:spPr>
        <a:xfrm>
          <a:off x="1022" y="576260"/>
          <a:ext cx="3986675" cy="2971803"/>
        </a:xfrm>
        <a:prstGeom prst="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Franklin Gothic Medium Cond" panose="020B0606030402020204" pitchFamily="34" charset="0"/>
            </a:rPr>
            <a:t>Survey-2015 (4R)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strike="sngStrike" kern="1200" dirty="0">
              <a:latin typeface="Franklin Gothic Medium Cond" panose="020B0606030402020204" pitchFamily="34" charset="0"/>
            </a:rPr>
            <a:t>Recognition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strike="sngStrike" kern="1200" dirty="0">
              <a:latin typeface="Franklin Gothic Medium Cond" panose="020B0606030402020204" pitchFamily="34" charset="0"/>
            </a:rPr>
            <a:t>Resolution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FFC000"/>
              </a:solidFill>
              <a:latin typeface="Franklin Gothic Medium Cond" panose="020B0606030402020204" pitchFamily="34" charset="0"/>
            </a:rPr>
            <a:t>Recapitalize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Reform</a:t>
          </a:r>
        </a:p>
      </dsp:txBody>
      <dsp:txXfrm>
        <a:off x="1022" y="576260"/>
        <a:ext cx="3986675" cy="2971803"/>
      </dsp:txXfrm>
    </dsp:sp>
    <dsp:sp modelId="{23BC1440-7B8A-4643-8BA2-6E19CCCD2F10}">
      <dsp:nvSpPr>
        <dsp:cNvPr id="0" name=""/>
        <dsp:cNvSpPr/>
      </dsp:nvSpPr>
      <dsp:spPr>
        <a:xfrm>
          <a:off x="4386364" y="576260"/>
          <a:ext cx="3986675" cy="2971803"/>
        </a:xfrm>
        <a:prstGeom prst="rect">
          <a:avLst/>
        </a:prstGeom>
        <a:solidFill>
          <a:schemeClr val="tx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Franklin Gothic Medium Cond" panose="020B0606030402020204" pitchFamily="34" charset="0"/>
            </a:rPr>
            <a:t>Survey-2014 (4D)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strike="sngStrike" kern="1200" dirty="0">
              <a:latin typeface="Franklin Gothic Medium Cond" panose="020B0606030402020204" pitchFamily="34" charset="0"/>
            </a:rPr>
            <a:t>Disinter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FFC000"/>
              </a:solidFill>
              <a:latin typeface="Franklin Gothic Medium Cond" panose="020B0606030402020204" pitchFamily="34" charset="0"/>
            </a:rPr>
            <a:t>Differentiate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Diversify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Deregulate</a:t>
          </a:r>
        </a:p>
      </dsp:txBody>
      <dsp:txXfrm>
        <a:off x="4386364" y="576260"/>
        <a:ext cx="3986675" cy="297180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78218-3B7B-48C4-BBD9-EFDD1699ACDF}">
      <dsp:nvSpPr>
        <dsp:cNvPr id="0" name=""/>
        <dsp:cNvSpPr/>
      </dsp:nvSpPr>
      <dsp:spPr>
        <a:xfrm>
          <a:off x="319241" y="0"/>
          <a:ext cx="3400552" cy="2550414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331E9-BEE4-46F3-AFD6-658BCCB68A1A}">
      <dsp:nvSpPr>
        <dsp:cNvPr id="0" name=""/>
        <dsp:cNvSpPr/>
      </dsp:nvSpPr>
      <dsp:spPr>
        <a:xfrm>
          <a:off x="3821809" y="0"/>
          <a:ext cx="6568821" cy="2550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0" rIns="384048" bIns="384048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Liabilities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 dirty="0"/>
            <a:t>Demand Deposit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 dirty="0"/>
            <a:t>Time Deposit</a:t>
          </a:r>
        </a:p>
      </dsp:txBody>
      <dsp:txXfrm>
        <a:off x="3821809" y="0"/>
        <a:ext cx="6568821" cy="2550414"/>
      </dsp:txXfrm>
    </dsp:sp>
    <dsp:sp modelId="{A435CA0C-5A34-419A-B52B-5322202DF03A}">
      <dsp:nvSpPr>
        <dsp:cNvPr id="0" name=""/>
        <dsp:cNvSpPr/>
      </dsp:nvSpPr>
      <dsp:spPr>
        <a:xfrm>
          <a:off x="1339406" y="2762948"/>
          <a:ext cx="3400552" cy="2550414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E7BBA-1293-481D-A08B-EC4D7659D971}">
      <dsp:nvSpPr>
        <dsp:cNvPr id="0" name=""/>
        <dsp:cNvSpPr/>
      </dsp:nvSpPr>
      <dsp:spPr>
        <a:xfrm>
          <a:off x="4841975" y="2762948"/>
          <a:ext cx="6568821" cy="2550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0" rIns="384048" bIns="384048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Assets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kern="1200" dirty="0"/>
            <a:t>Loans</a:t>
          </a:r>
        </a:p>
      </dsp:txBody>
      <dsp:txXfrm>
        <a:off x="4841975" y="2762948"/>
        <a:ext cx="6568821" cy="2550414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D36AC-2E15-4DE8-8259-E35259C0C60B}">
      <dsp:nvSpPr>
        <dsp:cNvPr id="0" name=""/>
        <dsp:cNvSpPr/>
      </dsp:nvSpPr>
      <dsp:spPr>
        <a:xfrm>
          <a:off x="835026" y="395"/>
          <a:ext cx="1320609" cy="13206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Franklin Gothic Medium Cond" panose="020B0606030402020204" pitchFamily="34" charset="0"/>
            </a:rPr>
            <a:t>Debt</a:t>
          </a:r>
        </a:p>
      </dsp:txBody>
      <dsp:txXfrm>
        <a:off x="1028425" y="193794"/>
        <a:ext cx="933811" cy="933811"/>
      </dsp:txXfrm>
    </dsp:sp>
    <dsp:sp modelId="{3A465B9E-FFCD-42ED-AD7D-2CB54262BDA5}">
      <dsp:nvSpPr>
        <dsp:cNvPr id="0" name=""/>
        <dsp:cNvSpPr/>
      </dsp:nvSpPr>
      <dsp:spPr>
        <a:xfrm>
          <a:off x="1112354" y="1428238"/>
          <a:ext cx="765953" cy="765953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13881" y="1721138"/>
        <a:ext cx="562899" cy="180153"/>
      </dsp:txXfrm>
    </dsp:sp>
    <dsp:sp modelId="{9DE51050-4A8F-49F7-A3AC-41D9AFA7EE22}">
      <dsp:nvSpPr>
        <dsp:cNvPr id="0" name=""/>
        <dsp:cNvSpPr/>
      </dsp:nvSpPr>
      <dsp:spPr>
        <a:xfrm>
          <a:off x="835026" y="2301425"/>
          <a:ext cx="1320609" cy="1320609"/>
        </a:xfrm>
        <a:prstGeom prst="ellipse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Franklin Gothic Medium Cond" panose="020B0606030402020204" pitchFamily="34" charset="0"/>
            </a:rPr>
            <a:t>Equity</a:t>
          </a:r>
        </a:p>
      </dsp:txBody>
      <dsp:txXfrm>
        <a:off x="1028425" y="2494824"/>
        <a:ext cx="933811" cy="933811"/>
      </dsp:txXfrm>
    </dsp:sp>
    <dsp:sp modelId="{25DF6771-5DC3-46AE-B27C-719BAF911F0F}">
      <dsp:nvSpPr>
        <dsp:cNvPr id="0" name=""/>
        <dsp:cNvSpPr/>
      </dsp:nvSpPr>
      <dsp:spPr>
        <a:xfrm>
          <a:off x="2353727" y="1565581"/>
          <a:ext cx="419953" cy="4912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3727" y="1663834"/>
        <a:ext cx="293967" cy="294760"/>
      </dsp:txXfrm>
    </dsp:sp>
    <dsp:sp modelId="{ACEFA485-9CC0-474D-9A06-4030F7CB5BBC}">
      <dsp:nvSpPr>
        <dsp:cNvPr id="0" name=""/>
        <dsp:cNvSpPr/>
      </dsp:nvSpPr>
      <dsp:spPr>
        <a:xfrm>
          <a:off x="2948001" y="490605"/>
          <a:ext cx="2641218" cy="2641218"/>
        </a:xfrm>
        <a:prstGeom prst="ellipse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Franklin Gothic Medium Cond" panose="020B0606030402020204" pitchFamily="34" charset="0"/>
            </a:rPr>
            <a:t>Capital</a:t>
          </a:r>
          <a:br>
            <a:rPr lang="en-US" sz="5100" kern="1200" dirty="0">
              <a:latin typeface="Franklin Gothic Medium Cond" panose="020B0606030402020204" pitchFamily="34" charset="0"/>
            </a:rPr>
          </a:br>
          <a:r>
            <a:rPr lang="en-US" sz="5100" kern="1200" dirty="0">
              <a:latin typeface="Franklin Gothic Medium Cond" panose="020B0606030402020204" pitchFamily="34" charset="0"/>
            </a:rPr>
            <a:t>9 Cr.</a:t>
          </a:r>
        </a:p>
      </dsp:txBody>
      <dsp:txXfrm>
        <a:off x="3334798" y="877402"/>
        <a:ext cx="1867624" cy="1867624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328F5-EFCE-438F-A13B-4CF71D45C186}">
      <dsp:nvSpPr>
        <dsp:cNvPr id="0" name=""/>
        <dsp:cNvSpPr/>
      </dsp:nvSpPr>
      <dsp:spPr>
        <a:xfrm>
          <a:off x="374185" y="0"/>
          <a:ext cx="3363057" cy="8407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Franklin Gothic Medium Cond" panose="020B0606030402020204" pitchFamily="34" charset="0"/>
            </a:rPr>
            <a:t>Loan Asset</a:t>
          </a:r>
        </a:p>
      </dsp:txBody>
      <dsp:txXfrm>
        <a:off x="398810" y="24625"/>
        <a:ext cx="3313807" cy="791514"/>
      </dsp:txXfrm>
    </dsp:sp>
    <dsp:sp modelId="{35C4DD32-1D4E-4063-9C15-2C817AD53386}">
      <dsp:nvSpPr>
        <dsp:cNvPr id="0" name=""/>
        <dsp:cNvSpPr/>
      </dsp:nvSpPr>
      <dsp:spPr>
        <a:xfrm rot="5400000">
          <a:off x="1982147" y="914331"/>
          <a:ext cx="147133" cy="147133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EE64-149B-4299-A771-FB7CF0CF1D82}">
      <dsp:nvSpPr>
        <dsp:cNvPr id="0" name=""/>
        <dsp:cNvSpPr/>
      </dsp:nvSpPr>
      <dsp:spPr>
        <a:xfrm>
          <a:off x="374185" y="1135031"/>
          <a:ext cx="3363057" cy="8407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Franklin Gothic Medium Cond" panose="020B0606030402020204" pitchFamily="34" charset="0"/>
            </a:rPr>
            <a:t>G-Sec</a:t>
          </a:r>
        </a:p>
      </dsp:txBody>
      <dsp:txXfrm>
        <a:off x="398810" y="1159656"/>
        <a:ext cx="3313807" cy="791514"/>
      </dsp:txXfrm>
    </dsp:sp>
    <dsp:sp modelId="{752E15DD-82A6-427A-AB66-30C339E5BF82}">
      <dsp:nvSpPr>
        <dsp:cNvPr id="0" name=""/>
        <dsp:cNvSpPr/>
      </dsp:nvSpPr>
      <dsp:spPr>
        <a:xfrm rot="5400000">
          <a:off x="1982147" y="2049363"/>
          <a:ext cx="147133" cy="14713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CDC97-F696-4732-B399-95FD5E51946E}">
      <dsp:nvSpPr>
        <dsp:cNvPr id="0" name=""/>
        <dsp:cNvSpPr/>
      </dsp:nvSpPr>
      <dsp:spPr>
        <a:xfrm>
          <a:off x="374185" y="2270063"/>
          <a:ext cx="3363057" cy="8407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Franklin Gothic Medium Cond" panose="020B0606030402020204" pitchFamily="34" charset="0"/>
            </a:rPr>
            <a:t>Home Loan</a:t>
          </a:r>
        </a:p>
      </dsp:txBody>
      <dsp:txXfrm>
        <a:off x="398810" y="2294688"/>
        <a:ext cx="3313807" cy="791514"/>
      </dsp:txXfrm>
    </dsp:sp>
    <dsp:sp modelId="{9501C8C0-AA28-4B12-AAC1-27BB5A2D381F}">
      <dsp:nvSpPr>
        <dsp:cNvPr id="0" name=""/>
        <dsp:cNvSpPr/>
      </dsp:nvSpPr>
      <dsp:spPr>
        <a:xfrm rot="5400000">
          <a:off x="1982147" y="3184395"/>
          <a:ext cx="147133" cy="147133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D9970-713B-4B28-83D8-37994EFD871A}">
      <dsp:nvSpPr>
        <dsp:cNvPr id="0" name=""/>
        <dsp:cNvSpPr/>
      </dsp:nvSpPr>
      <dsp:spPr>
        <a:xfrm>
          <a:off x="374185" y="3405095"/>
          <a:ext cx="3363057" cy="84076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Franklin Gothic Medium Cond" panose="020B0606030402020204" pitchFamily="34" charset="0"/>
            </a:rPr>
            <a:t>Crop Loans</a:t>
          </a:r>
        </a:p>
      </dsp:txBody>
      <dsp:txXfrm>
        <a:off x="398810" y="3429720"/>
        <a:ext cx="3313807" cy="791514"/>
      </dsp:txXfrm>
    </dsp:sp>
    <dsp:sp modelId="{B226C025-5DF0-4B91-8892-132C84991148}">
      <dsp:nvSpPr>
        <dsp:cNvPr id="0" name=""/>
        <dsp:cNvSpPr/>
      </dsp:nvSpPr>
      <dsp:spPr>
        <a:xfrm rot="5400000">
          <a:off x="1982147" y="4319426"/>
          <a:ext cx="147133" cy="147133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D72EA-1178-4FE4-87C4-F121C478D258}">
      <dsp:nvSpPr>
        <dsp:cNvPr id="0" name=""/>
        <dsp:cNvSpPr/>
      </dsp:nvSpPr>
      <dsp:spPr>
        <a:xfrm>
          <a:off x="374185" y="4540127"/>
          <a:ext cx="3363057" cy="84076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Franklin Gothic Medium Cond" panose="020B0606030402020204" pitchFamily="34" charset="0"/>
            </a:rPr>
            <a:t>SMA</a:t>
          </a:r>
        </a:p>
      </dsp:txBody>
      <dsp:txXfrm>
        <a:off x="398810" y="4564752"/>
        <a:ext cx="3313807" cy="791514"/>
      </dsp:txXfrm>
    </dsp:sp>
    <dsp:sp modelId="{E53E984B-FCB1-4C1E-AB93-A6EF3BD0250A}">
      <dsp:nvSpPr>
        <dsp:cNvPr id="0" name=""/>
        <dsp:cNvSpPr/>
      </dsp:nvSpPr>
      <dsp:spPr>
        <a:xfrm>
          <a:off x="4208071" y="0"/>
          <a:ext cx="3363057" cy="8407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Franklin Gothic Medium Cond" panose="020B0606030402020204" pitchFamily="34" charset="0"/>
            </a:rPr>
            <a:t>Risk weight</a:t>
          </a:r>
        </a:p>
      </dsp:txBody>
      <dsp:txXfrm>
        <a:off x="4232696" y="24625"/>
        <a:ext cx="3313807" cy="791514"/>
      </dsp:txXfrm>
    </dsp:sp>
    <dsp:sp modelId="{932D29E4-47ED-4B71-8067-875858950407}">
      <dsp:nvSpPr>
        <dsp:cNvPr id="0" name=""/>
        <dsp:cNvSpPr/>
      </dsp:nvSpPr>
      <dsp:spPr>
        <a:xfrm rot="5400000">
          <a:off x="5816033" y="914331"/>
          <a:ext cx="147133" cy="147133"/>
        </a:xfrm>
        <a:prstGeom prst="rightArrow">
          <a:avLst>
            <a:gd name="adj1" fmla="val 667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61EAD-5A84-4EDD-A73A-82DF485B751A}">
      <dsp:nvSpPr>
        <dsp:cNvPr id="0" name=""/>
        <dsp:cNvSpPr/>
      </dsp:nvSpPr>
      <dsp:spPr>
        <a:xfrm>
          <a:off x="4208071" y="1135031"/>
          <a:ext cx="3363057" cy="840764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Franklin Gothic Medium Cond" panose="020B0606030402020204" pitchFamily="34" charset="0"/>
            </a:rPr>
            <a:t>10%</a:t>
          </a:r>
        </a:p>
      </dsp:txBody>
      <dsp:txXfrm>
        <a:off x="4232696" y="1159656"/>
        <a:ext cx="3313807" cy="791514"/>
      </dsp:txXfrm>
    </dsp:sp>
    <dsp:sp modelId="{BDB3917F-AA5A-476A-9E0D-D55D12E2829B}">
      <dsp:nvSpPr>
        <dsp:cNvPr id="0" name=""/>
        <dsp:cNvSpPr/>
      </dsp:nvSpPr>
      <dsp:spPr>
        <a:xfrm rot="5400000">
          <a:off x="5816033" y="2049363"/>
          <a:ext cx="147133" cy="147133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9BAE6-E9EC-4731-84A6-66B65E20906C}">
      <dsp:nvSpPr>
        <dsp:cNvPr id="0" name=""/>
        <dsp:cNvSpPr/>
      </dsp:nvSpPr>
      <dsp:spPr>
        <a:xfrm>
          <a:off x="4208071" y="2270063"/>
          <a:ext cx="3363057" cy="8407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Franklin Gothic Medium Cond" panose="020B0606030402020204" pitchFamily="34" charset="0"/>
            </a:rPr>
            <a:t>20%</a:t>
          </a:r>
        </a:p>
      </dsp:txBody>
      <dsp:txXfrm>
        <a:off x="4232696" y="2294688"/>
        <a:ext cx="3313807" cy="791514"/>
      </dsp:txXfrm>
    </dsp:sp>
    <dsp:sp modelId="{2CF57EDC-E243-4A03-9337-8DBF46A3241C}">
      <dsp:nvSpPr>
        <dsp:cNvPr id="0" name=""/>
        <dsp:cNvSpPr/>
      </dsp:nvSpPr>
      <dsp:spPr>
        <a:xfrm rot="5400000">
          <a:off x="5816033" y="3184395"/>
          <a:ext cx="147133" cy="14713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CDA96-070A-42CB-94E5-4614894AF018}">
      <dsp:nvSpPr>
        <dsp:cNvPr id="0" name=""/>
        <dsp:cNvSpPr/>
      </dsp:nvSpPr>
      <dsp:spPr>
        <a:xfrm>
          <a:off x="4208071" y="3405095"/>
          <a:ext cx="3363057" cy="8407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Franklin Gothic Medium Cond" panose="020B0606030402020204" pitchFamily="34" charset="0"/>
            </a:rPr>
            <a:t>50%</a:t>
          </a:r>
        </a:p>
      </dsp:txBody>
      <dsp:txXfrm>
        <a:off x="4232696" y="3429720"/>
        <a:ext cx="3313807" cy="791514"/>
      </dsp:txXfrm>
    </dsp:sp>
    <dsp:sp modelId="{63134FB4-42F7-4AF8-AC31-030E861A7A59}">
      <dsp:nvSpPr>
        <dsp:cNvPr id="0" name=""/>
        <dsp:cNvSpPr/>
      </dsp:nvSpPr>
      <dsp:spPr>
        <a:xfrm rot="5400000">
          <a:off x="5816033" y="4319426"/>
          <a:ext cx="147133" cy="147133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F6C86-EC77-49AA-99EF-8575C77CBB78}">
      <dsp:nvSpPr>
        <dsp:cNvPr id="0" name=""/>
        <dsp:cNvSpPr/>
      </dsp:nvSpPr>
      <dsp:spPr>
        <a:xfrm>
          <a:off x="4208071" y="4540127"/>
          <a:ext cx="3363057" cy="84076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latin typeface="Franklin Gothic Medium Cond" panose="020B0606030402020204" pitchFamily="34" charset="0"/>
            </a:rPr>
            <a:t>60%</a:t>
          </a:r>
        </a:p>
      </dsp:txBody>
      <dsp:txXfrm>
        <a:off x="4232696" y="4564752"/>
        <a:ext cx="3313807" cy="791514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35729-A884-4195-A6C2-70CF80E3209B}">
      <dsp:nvSpPr>
        <dsp:cNvPr id="0" name=""/>
        <dsp:cNvSpPr/>
      </dsp:nvSpPr>
      <dsp:spPr>
        <a:xfrm>
          <a:off x="31" y="67312"/>
          <a:ext cx="3060387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Franklin Gothic Medium Cond" panose="020B0606030402020204" pitchFamily="34" charset="0"/>
            </a:rPr>
            <a:t>Tier1</a:t>
          </a:r>
        </a:p>
      </dsp:txBody>
      <dsp:txXfrm>
        <a:off x="31" y="67312"/>
        <a:ext cx="3060387" cy="777600"/>
      </dsp:txXfrm>
    </dsp:sp>
    <dsp:sp modelId="{69A0BB53-994D-46B0-AE99-7C367BED7B93}">
      <dsp:nvSpPr>
        <dsp:cNvPr id="0" name=""/>
        <dsp:cNvSpPr/>
      </dsp:nvSpPr>
      <dsp:spPr>
        <a:xfrm>
          <a:off x="31" y="844912"/>
          <a:ext cx="3060387" cy="14822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Common shares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Preferential shares</a:t>
          </a:r>
        </a:p>
      </dsp:txBody>
      <dsp:txXfrm>
        <a:off x="31" y="844912"/>
        <a:ext cx="3060387" cy="1482299"/>
      </dsp:txXfrm>
    </dsp:sp>
    <dsp:sp modelId="{255E9EAF-2949-4CAD-A8A6-E135F1E65963}">
      <dsp:nvSpPr>
        <dsp:cNvPr id="0" name=""/>
        <dsp:cNvSpPr/>
      </dsp:nvSpPr>
      <dsp:spPr>
        <a:xfrm>
          <a:off x="3488873" y="67312"/>
          <a:ext cx="3060387" cy="777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Franklin Gothic Medium Cond" panose="020B0606030402020204" pitchFamily="34" charset="0"/>
            </a:rPr>
            <a:t>Tier2</a:t>
          </a:r>
        </a:p>
      </dsp:txBody>
      <dsp:txXfrm>
        <a:off x="3488873" y="67312"/>
        <a:ext cx="3060387" cy="777600"/>
      </dsp:txXfrm>
    </dsp:sp>
    <dsp:sp modelId="{CD81B82C-4587-4C4A-8063-88020CA31AE4}">
      <dsp:nvSpPr>
        <dsp:cNvPr id="0" name=""/>
        <dsp:cNvSpPr/>
      </dsp:nvSpPr>
      <dsp:spPr>
        <a:xfrm>
          <a:off x="3488873" y="844912"/>
          <a:ext cx="3060387" cy="14822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Debt (Bonds)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Hybrid instruments (L2/P1)</a:t>
          </a:r>
        </a:p>
      </dsp:txBody>
      <dsp:txXfrm>
        <a:off x="3488873" y="844912"/>
        <a:ext cx="3060387" cy="1482299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D1734-8372-443A-8FBC-8AADC7A4416F}">
      <dsp:nvSpPr>
        <dsp:cNvPr id="0" name=""/>
        <dsp:cNvSpPr/>
      </dsp:nvSpPr>
      <dsp:spPr>
        <a:xfrm rot="10800000">
          <a:off x="757896" y="17575"/>
          <a:ext cx="3552682" cy="15286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4104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Govt: 70kCr </a:t>
          </a:r>
          <a:r>
            <a:rPr lang="en-US" sz="2000" kern="1200" dirty="0">
              <a:latin typeface="Franklin Gothic Medium Cond" panose="020B0606030402020204" pitchFamily="34" charset="0"/>
            </a:rPr>
            <a:t>(IndraDhanush)</a:t>
          </a:r>
        </a:p>
      </dsp:txBody>
      <dsp:txXfrm rot="10800000">
        <a:off x="1140065" y="17575"/>
        <a:ext cx="3170513" cy="1528675"/>
      </dsp:txXfrm>
    </dsp:sp>
    <dsp:sp modelId="{8FDB3F85-6E97-4E64-A001-B4A4C5C4C4B8}">
      <dsp:nvSpPr>
        <dsp:cNvPr id="0" name=""/>
        <dsp:cNvSpPr/>
      </dsp:nvSpPr>
      <dsp:spPr>
        <a:xfrm>
          <a:off x="252632" y="17575"/>
          <a:ext cx="1528675" cy="152867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5BE7F-737C-48E9-8BC5-F68274DB7A05}">
      <dsp:nvSpPr>
        <dsp:cNvPr id="0" name=""/>
        <dsp:cNvSpPr/>
      </dsp:nvSpPr>
      <dsp:spPr>
        <a:xfrm rot="10800000">
          <a:off x="1146506" y="2002572"/>
          <a:ext cx="3034535" cy="1528675"/>
        </a:xfrm>
        <a:prstGeom prst="homePlat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4104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+ Capital Market __?</a:t>
          </a:r>
        </a:p>
      </dsp:txBody>
      <dsp:txXfrm rot="10800000">
        <a:off x="1528675" y="2002572"/>
        <a:ext cx="2652366" cy="1528675"/>
      </dsp:txXfrm>
    </dsp:sp>
    <dsp:sp modelId="{C6C37AFC-2C97-44E5-B820-88480CCC2E1F}">
      <dsp:nvSpPr>
        <dsp:cNvPr id="0" name=""/>
        <dsp:cNvSpPr/>
      </dsp:nvSpPr>
      <dsp:spPr>
        <a:xfrm>
          <a:off x="382168" y="2002572"/>
          <a:ext cx="1528675" cy="1528675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36C3F-D56B-4312-A7AD-4441E553504B}">
      <dsp:nvSpPr>
        <dsp:cNvPr id="0" name=""/>
        <dsp:cNvSpPr/>
      </dsp:nvSpPr>
      <dsp:spPr>
        <a:xfrm>
          <a:off x="1071" y="325892"/>
          <a:ext cx="7337330" cy="19099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Debt (Creditors)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Bonds/Debentures/Loan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Must pay interest, principal irrespective of profit / loss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First claim during liquidation</a:t>
          </a:r>
        </a:p>
      </dsp:txBody>
      <dsp:txXfrm>
        <a:off x="1071" y="325892"/>
        <a:ext cx="7337330" cy="1909947"/>
      </dsp:txXfrm>
    </dsp:sp>
    <dsp:sp modelId="{41182341-F5B8-4BD0-87A8-794992ACFDDB}">
      <dsp:nvSpPr>
        <dsp:cNvPr id="0" name=""/>
        <dsp:cNvSpPr/>
      </dsp:nvSpPr>
      <dsp:spPr>
        <a:xfrm>
          <a:off x="3115851" y="2390927"/>
          <a:ext cx="1107769" cy="110776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62686" y="2814538"/>
        <a:ext cx="814099" cy="260547"/>
      </dsp:txXfrm>
    </dsp:sp>
    <dsp:sp modelId="{8EFCEF14-3E32-4CA5-BCDC-DFF99901E62F}">
      <dsp:nvSpPr>
        <dsp:cNvPr id="0" name=""/>
        <dsp:cNvSpPr/>
      </dsp:nvSpPr>
      <dsp:spPr>
        <a:xfrm>
          <a:off x="1071" y="3653785"/>
          <a:ext cx="7337330" cy="19099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Equity (Owners/ Proprietors)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Partnership, IPO-Shares, VCF, Angel Investor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Dividend if profit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Last claim during liquidation</a:t>
          </a:r>
        </a:p>
      </dsp:txBody>
      <dsp:txXfrm>
        <a:off x="1071" y="3653785"/>
        <a:ext cx="7337330" cy="1909947"/>
      </dsp:txXfrm>
    </dsp:sp>
    <dsp:sp modelId="{5D01192C-B3FC-4ED7-A559-1D423F422656}">
      <dsp:nvSpPr>
        <dsp:cNvPr id="0" name=""/>
        <dsp:cNvSpPr/>
      </dsp:nvSpPr>
      <dsp:spPr>
        <a:xfrm>
          <a:off x="7624894" y="2589562"/>
          <a:ext cx="607363" cy="710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624894" y="2731662"/>
        <a:ext cx="425154" cy="426300"/>
      </dsp:txXfrm>
    </dsp:sp>
    <dsp:sp modelId="{0E4FD7BB-4646-4D6A-B32B-94674C6F6A95}">
      <dsp:nvSpPr>
        <dsp:cNvPr id="0" name=""/>
        <dsp:cNvSpPr/>
      </dsp:nvSpPr>
      <dsp:spPr>
        <a:xfrm>
          <a:off x="8484370" y="2205930"/>
          <a:ext cx="3070164" cy="14777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Addl. Capital 1.8 lakh cr.</a:t>
          </a:r>
        </a:p>
      </dsp:txBody>
      <dsp:txXfrm>
        <a:off x="8933985" y="2422344"/>
        <a:ext cx="2170934" cy="1044936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D1734-8372-443A-8FBC-8AADC7A4416F}">
      <dsp:nvSpPr>
        <dsp:cNvPr id="0" name=""/>
        <dsp:cNvSpPr/>
      </dsp:nvSpPr>
      <dsp:spPr>
        <a:xfrm rot="10800000">
          <a:off x="757896" y="17575"/>
          <a:ext cx="3552682" cy="15286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4104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Govt: 70kCr </a:t>
          </a:r>
          <a:r>
            <a:rPr lang="en-US" sz="2000" kern="1200" dirty="0">
              <a:latin typeface="Franklin Gothic Medium Cond" panose="020B0606030402020204" pitchFamily="34" charset="0"/>
            </a:rPr>
            <a:t>(IndraDhanush)</a:t>
          </a:r>
        </a:p>
      </dsp:txBody>
      <dsp:txXfrm rot="10800000">
        <a:off x="1140065" y="17575"/>
        <a:ext cx="3170513" cy="1528675"/>
      </dsp:txXfrm>
    </dsp:sp>
    <dsp:sp modelId="{8FDB3F85-6E97-4E64-A001-B4A4C5C4C4B8}">
      <dsp:nvSpPr>
        <dsp:cNvPr id="0" name=""/>
        <dsp:cNvSpPr/>
      </dsp:nvSpPr>
      <dsp:spPr>
        <a:xfrm>
          <a:off x="252632" y="17575"/>
          <a:ext cx="1528675" cy="152867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5BE7F-737C-48E9-8BC5-F68274DB7A05}">
      <dsp:nvSpPr>
        <dsp:cNvPr id="0" name=""/>
        <dsp:cNvSpPr/>
      </dsp:nvSpPr>
      <dsp:spPr>
        <a:xfrm rot="10800000">
          <a:off x="1146506" y="2002572"/>
          <a:ext cx="3034535" cy="1528675"/>
        </a:xfrm>
        <a:prstGeom prst="homePlat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4104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+ Capital Market __?</a:t>
          </a:r>
        </a:p>
      </dsp:txBody>
      <dsp:txXfrm rot="10800000">
        <a:off x="1528675" y="2002572"/>
        <a:ext cx="2652366" cy="1528675"/>
      </dsp:txXfrm>
    </dsp:sp>
    <dsp:sp modelId="{C6C37AFC-2C97-44E5-B820-88480CCC2E1F}">
      <dsp:nvSpPr>
        <dsp:cNvPr id="0" name=""/>
        <dsp:cNvSpPr/>
      </dsp:nvSpPr>
      <dsp:spPr>
        <a:xfrm>
          <a:off x="382168" y="2002572"/>
          <a:ext cx="1528675" cy="1528675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E73FB-8A81-431F-85F5-EB69776AEB37}">
      <dsp:nvSpPr>
        <dsp:cNvPr id="0" name=""/>
        <dsp:cNvSpPr/>
      </dsp:nvSpPr>
      <dsp:spPr>
        <a:xfrm>
          <a:off x="1022" y="576260"/>
          <a:ext cx="3986675" cy="2971803"/>
        </a:xfrm>
        <a:prstGeom prst="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Franklin Gothic Medium Cond" panose="020B0606030402020204" pitchFamily="34" charset="0"/>
            </a:rPr>
            <a:t>Survey-2015 (4R)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strike="sngStrike" kern="1200" dirty="0">
              <a:latin typeface="Franklin Gothic Medium Cond" panose="020B0606030402020204" pitchFamily="34" charset="0"/>
            </a:rPr>
            <a:t>Recognition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strike="sngStrike" kern="1200" dirty="0">
              <a:latin typeface="Franklin Gothic Medium Cond" panose="020B0606030402020204" pitchFamily="34" charset="0"/>
            </a:rPr>
            <a:t>Resolution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FFC000"/>
              </a:solidFill>
              <a:latin typeface="Franklin Gothic Medium Cond" panose="020B0606030402020204" pitchFamily="34" charset="0"/>
            </a:rPr>
            <a:t>Recapitalize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Reform</a:t>
          </a:r>
        </a:p>
      </dsp:txBody>
      <dsp:txXfrm>
        <a:off x="1022" y="576260"/>
        <a:ext cx="3986675" cy="2971803"/>
      </dsp:txXfrm>
    </dsp:sp>
    <dsp:sp modelId="{23BC1440-7B8A-4643-8BA2-6E19CCCD2F10}">
      <dsp:nvSpPr>
        <dsp:cNvPr id="0" name=""/>
        <dsp:cNvSpPr/>
      </dsp:nvSpPr>
      <dsp:spPr>
        <a:xfrm>
          <a:off x="4386364" y="576260"/>
          <a:ext cx="3986675" cy="2971803"/>
        </a:xfrm>
        <a:prstGeom prst="rect">
          <a:avLst/>
        </a:prstGeom>
        <a:solidFill>
          <a:schemeClr val="tx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Franklin Gothic Medium Cond" panose="020B0606030402020204" pitchFamily="34" charset="0"/>
            </a:rPr>
            <a:t>Survey-2014 (4D)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strike="sngStrike" kern="1200" dirty="0">
              <a:latin typeface="Franklin Gothic Medium Cond" panose="020B0606030402020204" pitchFamily="34" charset="0"/>
            </a:rPr>
            <a:t>Disinter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rgbClr val="FFC000"/>
              </a:solidFill>
              <a:latin typeface="Franklin Gothic Medium Cond" panose="020B0606030402020204" pitchFamily="34" charset="0"/>
            </a:rPr>
            <a:t>Differentiate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Diversify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Deregulate</a:t>
          </a:r>
        </a:p>
      </dsp:txBody>
      <dsp:txXfrm>
        <a:off x="4386364" y="576260"/>
        <a:ext cx="3986675" cy="29718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20B0-F915-446F-8401-B807E0FB31B0}">
      <dsp:nvSpPr>
        <dsp:cNvPr id="0" name=""/>
        <dsp:cNvSpPr/>
      </dsp:nvSpPr>
      <dsp:spPr>
        <a:xfrm>
          <a:off x="0" y="0"/>
          <a:ext cx="8497887" cy="13688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Medium Cond" panose="020B0606030402020204" pitchFamily="34" charset="0"/>
            </a:rPr>
            <a:t>V2C6: Industrial, Corporate, and Infrastructure Performance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Franklin Gothic Medium Cond" panose="020B0606030402020204" pitchFamily="34" charset="0"/>
            </a:rPr>
            <a:t>Obs. on make in India, Startup &amp; </a:t>
          </a:r>
          <a:r>
            <a:rPr lang="en-US" sz="1900" kern="1200" dirty="0" err="1">
              <a:latin typeface="Franklin Gothic Medium Cond" panose="020B0606030402020204" pitchFamily="34" charset="0"/>
            </a:rPr>
            <a:t>labour</a:t>
          </a:r>
          <a:r>
            <a:rPr lang="en-US" sz="1900" kern="1200" dirty="0">
              <a:latin typeface="Franklin Gothic Medium Cond" panose="020B0606030402020204" pitchFamily="34" charset="0"/>
            </a:rPr>
            <a:t> reforms done, Smart cities etc.</a:t>
          </a:r>
        </a:p>
      </dsp:txBody>
      <dsp:txXfrm>
        <a:off x="1836465" y="0"/>
        <a:ext cx="6661421" cy="1368877"/>
      </dsp:txXfrm>
    </dsp:sp>
    <dsp:sp modelId="{AAC13962-BA29-42A3-9E2B-15FA4AD1984C}">
      <dsp:nvSpPr>
        <dsp:cNvPr id="0" name=""/>
        <dsp:cNvSpPr/>
      </dsp:nvSpPr>
      <dsp:spPr>
        <a:xfrm>
          <a:off x="136887" y="136887"/>
          <a:ext cx="1699577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5D1B5-2020-47B5-949B-5BAA1934CF5B}">
      <dsp:nvSpPr>
        <dsp:cNvPr id="0" name=""/>
        <dsp:cNvSpPr/>
      </dsp:nvSpPr>
      <dsp:spPr>
        <a:xfrm>
          <a:off x="0" y="1543094"/>
          <a:ext cx="8497887" cy="1368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Franklin Gothic Medium Cond" panose="020B0606030402020204" pitchFamily="34" charset="0"/>
            </a:rPr>
            <a:t>V2C7: Services Sector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latin typeface="Franklin Gothic Medium Cond" panose="020B0606030402020204" pitchFamily="34" charset="0"/>
            </a:rPr>
            <a:t>Gives lot of jobs &amp; FDI, obs. on individual sectors</a:t>
          </a:r>
        </a:p>
      </dsp:txBody>
      <dsp:txXfrm>
        <a:off x="1836465" y="1543094"/>
        <a:ext cx="6661421" cy="1368877"/>
      </dsp:txXfrm>
    </dsp:sp>
    <dsp:sp modelId="{98315B91-F861-4ED5-938B-AA2DCFD31349}">
      <dsp:nvSpPr>
        <dsp:cNvPr id="0" name=""/>
        <dsp:cNvSpPr/>
      </dsp:nvSpPr>
      <dsp:spPr>
        <a:xfrm>
          <a:off x="246901" y="1642653"/>
          <a:ext cx="1479550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DBE98-B463-4457-9E67-3F6B99A86B22}">
      <dsp:nvSpPr>
        <dsp:cNvPr id="0" name=""/>
        <dsp:cNvSpPr/>
      </dsp:nvSpPr>
      <dsp:spPr>
        <a:xfrm>
          <a:off x="0" y="3011530"/>
          <a:ext cx="8497887" cy="13688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Medium Cond" panose="020B0606030402020204" pitchFamily="34" charset="0"/>
            </a:rPr>
            <a:t>V2C8: Climate Change and Sustainable Development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Franklin Gothic Medium Cond" panose="020B0606030402020204" pitchFamily="34" charset="0"/>
            </a:rPr>
            <a:t>Energy production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Franklin Gothic Medium Cond" panose="020B0606030402020204" pitchFamily="34" charset="0"/>
            </a:rPr>
            <a:t>Need truckload of $$ for Paris, SDG</a:t>
          </a:r>
        </a:p>
      </dsp:txBody>
      <dsp:txXfrm>
        <a:off x="1836465" y="3011530"/>
        <a:ext cx="6661421" cy="1368877"/>
      </dsp:txXfrm>
    </dsp:sp>
    <dsp:sp modelId="{C16C9B47-2FA7-4961-857B-1A10E5EB8FB3}">
      <dsp:nvSpPr>
        <dsp:cNvPr id="0" name=""/>
        <dsp:cNvSpPr/>
      </dsp:nvSpPr>
      <dsp:spPr>
        <a:xfrm>
          <a:off x="312224" y="3148418"/>
          <a:ext cx="1348903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3CA753-A199-443A-B284-3F9CFBF25014}">
      <dsp:nvSpPr>
        <dsp:cNvPr id="0" name=""/>
        <dsp:cNvSpPr/>
      </dsp:nvSpPr>
      <dsp:spPr>
        <a:xfrm>
          <a:off x="0" y="4517296"/>
          <a:ext cx="8497887" cy="13688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Medium Cond" panose="020B0606030402020204" pitchFamily="34" charset="0"/>
            </a:rPr>
            <a:t>V2C9: Social Infra., Employment and Human Development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Franklin Gothic Medium Cond" panose="020B0606030402020204" pitchFamily="34" charset="0"/>
            </a:rPr>
            <a:t>Schools still bogus; list of </a:t>
          </a:r>
          <a:r>
            <a:rPr lang="en-US" sz="1900" kern="1200" dirty="0" err="1">
              <a:latin typeface="Franklin Gothic Medium Cond" panose="020B0606030402020204" pitchFamily="34" charset="0"/>
            </a:rPr>
            <a:t>labour</a:t>
          </a:r>
          <a:r>
            <a:rPr lang="en-US" sz="1900" kern="1200" dirty="0">
              <a:latin typeface="Franklin Gothic Medium Cond" panose="020B0606030402020204" pitchFamily="34" charset="0"/>
            </a:rPr>
            <a:t> reforms done; poverty-HDI data improve service delivery, use DBT</a:t>
          </a:r>
        </a:p>
      </dsp:txBody>
      <dsp:txXfrm>
        <a:off x="1836465" y="4517296"/>
        <a:ext cx="6661421" cy="1368877"/>
      </dsp:txXfrm>
    </dsp:sp>
    <dsp:sp modelId="{9B60BF54-6B3A-48C7-8A14-F0E4ED5CAEF0}">
      <dsp:nvSpPr>
        <dsp:cNvPr id="0" name=""/>
        <dsp:cNvSpPr/>
      </dsp:nvSpPr>
      <dsp:spPr>
        <a:xfrm>
          <a:off x="136887" y="4682174"/>
          <a:ext cx="1699577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221F0-4191-4D94-9760-3E1A9D862EA8}">
      <dsp:nvSpPr>
        <dsp:cNvPr id="0" name=""/>
        <dsp:cNvSpPr/>
      </dsp:nvSpPr>
      <dsp:spPr>
        <a:xfrm>
          <a:off x="374" y="421158"/>
          <a:ext cx="1462410" cy="877446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Std.</a:t>
          </a:r>
        </a:p>
      </dsp:txBody>
      <dsp:txXfrm>
        <a:off x="374" y="421158"/>
        <a:ext cx="1462410" cy="877446"/>
      </dsp:txXfrm>
    </dsp:sp>
    <dsp:sp modelId="{681A658A-293B-4203-BAE0-E74117F17F70}">
      <dsp:nvSpPr>
        <dsp:cNvPr id="0" name=""/>
        <dsp:cNvSpPr/>
      </dsp:nvSpPr>
      <dsp:spPr>
        <a:xfrm>
          <a:off x="1609027" y="421158"/>
          <a:ext cx="1462410" cy="877446"/>
        </a:xfrm>
        <a:prstGeom prst="rect">
          <a:avLst/>
        </a:prstGeom>
        <a:solidFill>
          <a:schemeClr val="accent4">
            <a:shade val="80000"/>
            <a:hueOff val="34716"/>
            <a:satOff val="-4009"/>
            <a:lumOff val="62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SMA</a:t>
          </a:r>
        </a:p>
      </dsp:txBody>
      <dsp:txXfrm>
        <a:off x="1609027" y="421158"/>
        <a:ext cx="1462410" cy="877446"/>
      </dsp:txXfrm>
    </dsp:sp>
    <dsp:sp modelId="{905F5229-9B9A-4094-8B4C-8702E148E0BF}">
      <dsp:nvSpPr>
        <dsp:cNvPr id="0" name=""/>
        <dsp:cNvSpPr/>
      </dsp:nvSpPr>
      <dsp:spPr>
        <a:xfrm>
          <a:off x="374" y="1444845"/>
          <a:ext cx="1462410" cy="877446"/>
        </a:xfrm>
        <a:prstGeom prst="rect">
          <a:avLst/>
        </a:prstGeom>
        <a:solidFill>
          <a:schemeClr val="accent4">
            <a:shade val="80000"/>
            <a:hueOff val="69433"/>
            <a:satOff val="-8017"/>
            <a:lumOff val="125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NPA</a:t>
          </a:r>
        </a:p>
      </dsp:txBody>
      <dsp:txXfrm>
        <a:off x="374" y="1444845"/>
        <a:ext cx="1462410" cy="877446"/>
      </dsp:txXfrm>
    </dsp:sp>
    <dsp:sp modelId="{0DB0117E-59C2-4E29-B0B8-FEE54A731A3E}">
      <dsp:nvSpPr>
        <dsp:cNvPr id="0" name=""/>
        <dsp:cNvSpPr/>
      </dsp:nvSpPr>
      <dsp:spPr>
        <a:xfrm>
          <a:off x="1609027" y="1444845"/>
          <a:ext cx="1462410" cy="877446"/>
        </a:xfrm>
        <a:prstGeom prst="rect">
          <a:avLst/>
        </a:prstGeom>
        <a:solidFill>
          <a:schemeClr val="accent4">
            <a:shade val="80000"/>
            <a:hueOff val="104149"/>
            <a:satOff val="-12026"/>
            <a:lumOff val="18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Substandard</a:t>
          </a:r>
        </a:p>
      </dsp:txBody>
      <dsp:txXfrm>
        <a:off x="1609027" y="1444845"/>
        <a:ext cx="1462410" cy="877446"/>
      </dsp:txXfrm>
    </dsp:sp>
    <dsp:sp modelId="{0D0186AD-C449-4140-9F45-63AA875BFDEE}">
      <dsp:nvSpPr>
        <dsp:cNvPr id="0" name=""/>
        <dsp:cNvSpPr/>
      </dsp:nvSpPr>
      <dsp:spPr>
        <a:xfrm>
          <a:off x="374" y="2468533"/>
          <a:ext cx="1462410" cy="877446"/>
        </a:xfrm>
        <a:prstGeom prst="rect">
          <a:avLst/>
        </a:prstGeom>
        <a:solidFill>
          <a:schemeClr val="accent4">
            <a:shade val="80000"/>
            <a:hueOff val="138866"/>
            <a:satOff val="-16034"/>
            <a:lumOff val="25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Doubtful</a:t>
          </a:r>
        </a:p>
      </dsp:txBody>
      <dsp:txXfrm>
        <a:off x="374" y="2468533"/>
        <a:ext cx="1462410" cy="877446"/>
      </dsp:txXfrm>
    </dsp:sp>
    <dsp:sp modelId="{E0AD6C51-F575-429C-BCDF-433699EF3C5F}">
      <dsp:nvSpPr>
        <dsp:cNvPr id="0" name=""/>
        <dsp:cNvSpPr/>
      </dsp:nvSpPr>
      <dsp:spPr>
        <a:xfrm>
          <a:off x="1609027" y="2468533"/>
          <a:ext cx="1462410" cy="877446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Loss</a:t>
          </a:r>
        </a:p>
      </dsp:txBody>
      <dsp:txXfrm>
        <a:off x="1609027" y="2468533"/>
        <a:ext cx="1462410" cy="877446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43BE3-5A85-4765-A661-A0F48C182573}">
      <dsp:nvSpPr>
        <dsp:cNvPr id="0" name=""/>
        <dsp:cNvSpPr/>
      </dsp:nvSpPr>
      <dsp:spPr>
        <a:xfrm>
          <a:off x="0" y="1965668"/>
          <a:ext cx="8497887" cy="29176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530" tIns="1353820" rIns="65953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Via Govt + Market + </a:t>
          </a:r>
          <a:r>
            <a:rPr lang="en-US" sz="3200" b="1" u="sng" kern="1200" dirty="0">
              <a:solidFill>
                <a:srgbClr val="FF0000"/>
              </a:solidFill>
              <a:latin typeface="Franklin Gothic Medium Cond" panose="020B0606030402020204" pitchFamily="34" charset="0"/>
            </a:rPr>
            <a:t>Even RBI should provide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u="sng" kern="1200" dirty="0">
              <a:solidFill>
                <a:srgbClr val="0070C0"/>
              </a:solidFill>
              <a:latin typeface="Franklin Gothic Medium Cond" panose="020B0606030402020204" pitchFamily="34" charset="0"/>
            </a:rPr>
            <a:t>+Differentiate</a:t>
          </a:r>
          <a:r>
            <a:rPr lang="en-US" sz="3200" b="0" u="none" kern="1200" dirty="0">
              <a:solidFill>
                <a:schemeClr val="tx1"/>
              </a:solidFill>
              <a:latin typeface="Franklin Gothic Medium Cond" panose="020B0606030402020204" pitchFamily="34" charset="0"/>
            </a:rPr>
            <a:t>: among PSB, &amp; infuse capital on performance (yes, IDBI- &lt;50%)</a:t>
          </a:r>
        </a:p>
      </dsp:txBody>
      <dsp:txXfrm>
        <a:off x="0" y="1965668"/>
        <a:ext cx="8497887" cy="2917687"/>
      </dsp:txXfrm>
    </dsp:sp>
    <dsp:sp modelId="{C26F6FAC-8876-4417-90C2-4BAA93E78344}">
      <dsp:nvSpPr>
        <dsp:cNvPr id="0" name=""/>
        <dsp:cNvSpPr/>
      </dsp:nvSpPr>
      <dsp:spPr>
        <a:xfrm>
          <a:off x="424894" y="1006268"/>
          <a:ext cx="5948520" cy="191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840" tIns="0" rIns="2248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3-Recapitalize for Basel-III</a:t>
          </a:r>
        </a:p>
      </dsp:txBody>
      <dsp:txXfrm>
        <a:off x="518562" y="1099936"/>
        <a:ext cx="5761184" cy="173146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E0DEC-DFBA-4ACB-971B-5E78CDFA12F4}">
      <dsp:nvSpPr>
        <dsp:cNvPr id="0" name=""/>
        <dsp:cNvSpPr/>
      </dsp:nvSpPr>
      <dsp:spPr>
        <a:xfrm rot="16200000">
          <a:off x="2600" y="1490"/>
          <a:ext cx="3065580" cy="3065580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Past Observations (Vol2)</a:t>
          </a:r>
        </a:p>
      </dsp:txBody>
      <dsp:txXfrm rot="5400000">
        <a:off x="539078" y="767884"/>
        <a:ext cx="2529103" cy="1532790"/>
      </dsp:txXfrm>
    </dsp:sp>
    <dsp:sp modelId="{EAE4CDC7-F2FF-4E3E-B128-4EA903F055A0}">
      <dsp:nvSpPr>
        <dsp:cNvPr id="0" name=""/>
        <dsp:cNvSpPr/>
      </dsp:nvSpPr>
      <dsp:spPr>
        <a:xfrm rot="5400000">
          <a:off x="5035464" y="2980"/>
          <a:ext cx="3065580" cy="3065580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Future Suggestions (Vol1)</a:t>
          </a:r>
        </a:p>
      </dsp:txBody>
      <dsp:txXfrm rot="-5400000">
        <a:off x="5035465" y="769375"/>
        <a:ext cx="2529103" cy="153279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E0DEC-DFBA-4ACB-971B-5E78CDFA12F4}">
      <dsp:nvSpPr>
        <dsp:cNvPr id="0" name=""/>
        <dsp:cNvSpPr/>
      </dsp:nvSpPr>
      <dsp:spPr>
        <a:xfrm rot="16200000">
          <a:off x="1152" y="1542"/>
          <a:ext cx="3063483" cy="306348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Past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Tax collection &amp; Expenditure</a:t>
          </a:r>
        </a:p>
      </dsp:txBody>
      <dsp:txXfrm rot="5400000">
        <a:off x="537262" y="767413"/>
        <a:ext cx="2527373" cy="1531741"/>
      </dsp:txXfrm>
    </dsp:sp>
    <dsp:sp modelId="{EAE4CDC7-F2FF-4E3E-B128-4EA903F055A0}">
      <dsp:nvSpPr>
        <dsp:cNvPr id="0" name=""/>
        <dsp:cNvSpPr/>
      </dsp:nvSpPr>
      <dsp:spPr>
        <a:xfrm rot="5400000">
          <a:off x="5063478" y="3084"/>
          <a:ext cx="3063483" cy="3063483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Future Plan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1</a:t>
          </a:r>
          <a:r>
            <a:rPr lang="en-US" sz="22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2200" kern="1200" dirty="0">
              <a:latin typeface="Franklin Gothic Medium Cond" panose="020B0606030402020204" pitchFamily="34" charset="0"/>
            </a:rPr>
            <a:t> April 2016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31</a:t>
          </a:r>
          <a:r>
            <a:rPr lang="en-US" sz="22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2200" kern="1200" dirty="0">
              <a:latin typeface="Franklin Gothic Medium Cond" panose="020B0606030402020204" pitchFamily="34" charset="0"/>
            </a:rPr>
            <a:t> March 2017</a:t>
          </a:r>
        </a:p>
      </dsp:txBody>
      <dsp:txXfrm rot="-5400000">
        <a:off x="5063478" y="768955"/>
        <a:ext cx="2527373" cy="1531741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221F0-4191-4D94-9760-3E1A9D862EA8}">
      <dsp:nvSpPr>
        <dsp:cNvPr id="0" name=""/>
        <dsp:cNvSpPr/>
      </dsp:nvSpPr>
      <dsp:spPr>
        <a:xfrm>
          <a:off x="374" y="421158"/>
          <a:ext cx="1462410" cy="877446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Std.</a:t>
          </a:r>
        </a:p>
      </dsp:txBody>
      <dsp:txXfrm>
        <a:off x="374" y="421158"/>
        <a:ext cx="1462410" cy="877446"/>
      </dsp:txXfrm>
    </dsp:sp>
    <dsp:sp modelId="{681A658A-293B-4203-BAE0-E74117F17F70}">
      <dsp:nvSpPr>
        <dsp:cNvPr id="0" name=""/>
        <dsp:cNvSpPr/>
      </dsp:nvSpPr>
      <dsp:spPr>
        <a:xfrm>
          <a:off x="1609027" y="421158"/>
          <a:ext cx="1462410" cy="877446"/>
        </a:xfrm>
        <a:prstGeom prst="rect">
          <a:avLst/>
        </a:prstGeom>
        <a:solidFill>
          <a:schemeClr val="accent4">
            <a:shade val="80000"/>
            <a:hueOff val="34716"/>
            <a:satOff val="-4009"/>
            <a:lumOff val="62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SMA</a:t>
          </a:r>
        </a:p>
      </dsp:txBody>
      <dsp:txXfrm>
        <a:off x="1609027" y="421158"/>
        <a:ext cx="1462410" cy="877446"/>
      </dsp:txXfrm>
    </dsp:sp>
    <dsp:sp modelId="{905F5229-9B9A-4094-8B4C-8702E148E0BF}">
      <dsp:nvSpPr>
        <dsp:cNvPr id="0" name=""/>
        <dsp:cNvSpPr/>
      </dsp:nvSpPr>
      <dsp:spPr>
        <a:xfrm>
          <a:off x="374" y="1444845"/>
          <a:ext cx="1462410" cy="877446"/>
        </a:xfrm>
        <a:prstGeom prst="rect">
          <a:avLst/>
        </a:prstGeom>
        <a:solidFill>
          <a:schemeClr val="accent4">
            <a:shade val="80000"/>
            <a:hueOff val="69433"/>
            <a:satOff val="-8017"/>
            <a:lumOff val="125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NPA</a:t>
          </a:r>
        </a:p>
      </dsp:txBody>
      <dsp:txXfrm>
        <a:off x="374" y="1444845"/>
        <a:ext cx="1462410" cy="877446"/>
      </dsp:txXfrm>
    </dsp:sp>
    <dsp:sp modelId="{0DB0117E-59C2-4E29-B0B8-FEE54A731A3E}">
      <dsp:nvSpPr>
        <dsp:cNvPr id="0" name=""/>
        <dsp:cNvSpPr/>
      </dsp:nvSpPr>
      <dsp:spPr>
        <a:xfrm>
          <a:off x="1609027" y="1444845"/>
          <a:ext cx="1462410" cy="877446"/>
        </a:xfrm>
        <a:prstGeom prst="rect">
          <a:avLst/>
        </a:prstGeom>
        <a:solidFill>
          <a:schemeClr val="accent4">
            <a:shade val="80000"/>
            <a:hueOff val="104149"/>
            <a:satOff val="-12026"/>
            <a:lumOff val="18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Substandard</a:t>
          </a:r>
        </a:p>
      </dsp:txBody>
      <dsp:txXfrm>
        <a:off x="1609027" y="1444845"/>
        <a:ext cx="1462410" cy="877446"/>
      </dsp:txXfrm>
    </dsp:sp>
    <dsp:sp modelId="{0D0186AD-C449-4140-9F45-63AA875BFDEE}">
      <dsp:nvSpPr>
        <dsp:cNvPr id="0" name=""/>
        <dsp:cNvSpPr/>
      </dsp:nvSpPr>
      <dsp:spPr>
        <a:xfrm>
          <a:off x="374" y="2468533"/>
          <a:ext cx="1462410" cy="877446"/>
        </a:xfrm>
        <a:prstGeom prst="rect">
          <a:avLst/>
        </a:prstGeom>
        <a:solidFill>
          <a:schemeClr val="accent4">
            <a:shade val="80000"/>
            <a:hueOff val="138866"/>
            <a:satOff val="-16034"/>
            <a:lumOff val="25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Doubtful</a:t>
          </a:r>
        </a:p>
      </dsp:txBody>
      <dsp:txXfrm>
        <a:off x="374" y="2468533"/>
        <a:ext cx="1462410" cy="877446"/>
      </dsp:txXfrm>
    </dsp:sp>
    <dsp:sp modelId="{E0AD6C51-F575-429C-BCDF-433699EF3C5F}">
      <dsp:nvSpPr>
        <dsp:cNvPr id="0" name=""/>
        <dsp:cNvSpPr/>
      </dsp:nvSpPr>
      <dsp:spPr>
        <a:xfrm>
          <a:off x="1609027" y="2468533"/>
          <a:ext cx="1462410" cy="877446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ranklin Gothic Medium Cond" panose="020B0606030402020204" pitchFamily="34" charset="0"/>
            </a:rPr>
            <a:t>Loss</a:t>
          </a:r>
        </a:p>
      </dsp:txBody>
      <dsp:txXfrm>
        <a:off x="1609027" y="2468533"/>
        <a:ext cx="1462410" cy="877446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43BE3-5A85-4765-A661-A0F48C182573}">
      <dsp:nvSpPr>
        <dsp:cNvPr id="0" name=""/>
        <dsp:cNvSpPr/>
      </dsp:nvSpPr>
      <dsp:spPr>
        <a:xfrm>
          <a:off x="0" y="341337"/>
          <a:ext cx="8497887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530" tIns="437388" rIns="65953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Via Govt + Market + </a:t>
          </a:r>
          <a:r>
            <a:rPr lang="en-US" sz="3200" b="1" u="sng" kern="1200" dirty="0">
              <a:solidFill>
                <a:srgbClr val="FF0000"/>
              </a:solidFill>
              <a:latin typeface="Franklin Gothic Medium Cond" panose="020B0606030402020204" pitchFamily="34" charset="0"/>
            </a:rPr>
            <a:t>Even RBI should provide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u="sng" kern="1200" dirty="0">
              <a:solidFill>
                <a:srgbClr val="0070C0"/>
              </a:solidFill>
              <a:latin typeface="Franklin Gothic Medium Cond" panose="020B0606030402020204" pitchFamily="34" charset="0"/>
            </a:rPr>
            <a:t>+Differentiate</a:t>
          </a:r>
          <a:r>
            <a:rPr lang="en-US" sz="3200" b="0" u="none" kern="1200" dirty="0">
              <a:solidFill>
                <a:schemeClr val="tx1"/>
              </a:solidFill>
              <a:latin typeface="Franklin Gothic Medium Cond" panose="020B0606030402020204" pitchFamily="34" charset="0"/>
            </a:rPr>
            <a:t>: among PSB, &amp; infuse capital on performance (yes, IDBI &lt;50%)</a:t>
          </a:r>
        </a:p>
      </dsp:txBody>
      <dsp:txXfrm>
        <a:off x="0" y="341337"/>
        <a:ext cx="8497887" cy="1984500"/>
      </dsp:txXfrm>
    </dsp:sp>
    <dsp:sp modelId="{C26F6FAC-8876-4417-90C2-4BAA93E78344}">
      <dsp:nvSpPr>
        <dsp:cNvPr id="0" name=""/>
        <dsp:cNvSpPr/>
      </dsp:nvSpPr>
      <dsp:spPr>
        <a:xfrm>
          <a:off x="424894" y="31377"/>
          <a:ext cx="5948520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840" tIns="0" rIns="2248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3-Recapitalize for Basel-III</a:t>
          </a:r>
        </a:p>
      </dsp:txBody>
      <dsp:txXfrm>
        <a:off x="455156" y="61639"/>
        <a:ext cx="5887996" cy="559396"/>
      </dsp:txXfrm>
    </dsp:sp>
    <dsp:sp modelId="{D52A5EC8-C948-4338-A071-9DF7ACDED8E8}">
      <dsp:nvSpPr>
        <dsp:cNvPr id="0" name=""/>
        <dsp:cNvSpPr/>
      </dsp:nvSpPr>
      <dsp:spPr>
        <a:xfrm>
          <a:off x="0" y="2749197"/>
          <a:ext cx="8497887" cy="3109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530" tIns="437388" rIns="65953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u="sng" kern="1200" dirty="0">
              <a:solidFill>
                <a:srgbClr val="0070C0"/>
              </a:solidFill>
              <a:latin typeface="Franklin Gothic Medium Cond" panose="020B0606030402020204" pitchFamily="34" charset="0"/>
            </a:rPr>
            <a:t>+Diversify: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more # &amp; More types of Banks [RBI planning Custodian &amp; Wholesale </a:t>
          </a:r>
          <a:r>
            <a:rPr lang="en-US" sz="3200" kern="1200" dirty="0" err="1">
              <a:latin typeface="Franklin Gothic Medium Cond" panose="020B0606030402020204" pitchFamily="34" charset="0"/>
            </a:rPr>
            <a:t>banks..but</a:t>
          </a:r>
          <a:r>
            <a:rPr lang="en-US" sz="3200" kern="1200" dirty="0">
              <a:latin typeface="Franklin Gothic Medium Cond" panose="020B0606030402020204" pitchFamily="34" charset="0"/>
            </a:rPr>
            <a:t> DFI?]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u="sng" kern="1200" dirty="0">
              <a:solidFill>
                <a:srgbClr val="0070C0"/>
              </a:solidFill>
              <a:effectLst/>
              <a:latin typeface="Franklin Gothic Medium Cond" panose="020B0606030402020204" pitchFamily="34" charset="0"/>
            </a:rPr>
            <a:t>+Deregulate: </a:t>
          </a:r>
          <a:r>
            <a:rPr lang="en-US" sz="3200" kern="1200" dirty="0">
              <a:latin typeface="Franklin Gothic Medium Cond" panose="020B0606030402020204" pitchFamily="34" charset="0"/>
            </a:rPr>
            <a:t>▼SLR; </a:t>
          </a:r>
          <a:r>
            <a:rPr lang="en-US" sz="3200" kern="1200" dirty="0">
              <a:latin typeface="Arial Black" panose="020B0A04020102020204" pitchFamily="34" charset="0"/>
            </a:rPr>
            <a:t>▼</a:t>
          </a:r>
          <a:r>
            <a:rPr lang="en-US" sz="3200" kern="1200" dirty="0">
              <a:latin typeface="Franklin Gothic Medium Cond" panose="020B0606030402020204" pitchFamily="34" charset="0"/>
            </a:rPr>
            <a:t> but tweak PSL, promote corporate bond market</a:t>
          </a:r>
        </a:p>
      </dsp:txBody>
      <dsp:txXfrm>
        <a:off x="0" y="2749197"/>
        <a:ext cx="8497887" cy="3109050"/>
      </dsp:txXfrm>
    </dsp:sp>
    <dsp:sp modelId="{2B82DB50-5E70-4260-AE12-0A643D9FE03C}">
      <dsp:nvSpPr>
        <dsp:cNvPr id="0" name=""/>
        <dsp:cNvSpPr/>
      </dsp:nvSpPr>
      <dsp:spPr>
        <a:xfrm>
          <a:off x="424894" y="2439237"/>
          <a:ext cx="6679594" cy="619920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840" tIns="0" rIns="2248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4-Reform- so problem don’t comeback</a:t>
          </a:r>
        </a:p>
      </dsp:txBody>
      <dsp:txXfrm>
        <a:off x="455156" y="2469499"/>
        <a:ext cx="6619070" cy="559396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E73FB-8A81-431F-85F5-EB69776AEB37}">
      <dsp:nvSpPr>
        <dsp:cNvPr id="0" name=""/>
        <dsp:cNvSpPr/>
      </dsp:nvSpPr>
      <dsp:spPr>
        <a:xfrm>
          <a:off x="1022" y="576260"/>
          <a:ext cx="3986675" cy="2971803"/>
        </a:xfrm>
        <a:prstGeom prst="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Franklin Gothic Medium Cond" panose="020B0606030402020204" pitchFamily="34" charset="0"/>
            </a:rPr>
            <a:t>Survey-2015 (4R)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Recognition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Recap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Resolution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Reform</a:t>
          </a:r>
        </a:p>
      </dsp:txBody>
      <dsp:txXfrm>
        <a:off x="1022" y="576260"/>
        <a:ext cx="3986675" cy="2971803"/>
      </dsp:txXfrm>
    </dsp:sp>
    <dsp:sp modelId="{23BC1440-7B8A-4643-8BA2-6E19CCCD2F10}">
      <dsp:nvSpPr>
        <dsp:cNvPr id="0" name=""/>
        <dsp:cNvSpPr/>
      </dsp:nvSpPr>
      <dsp:spPr>
        <a:xfrm>
          <a:off x="4386364" y="576260"/>
          <a:ext cx="3986675" cy="2971803"/>
        </a:xfrm>
        <a:prstGeom prst="rect">
          <a:avLst/>
        </a:prstGeom>
        <a:solidFill>
          <a:schemeClr val="tx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Franklin Gothic Medium Cond" panose="020B0606030402020204" pitchFamily="34" charset="0"/>
            </a:rPr>
            <a:t>Survey-2014 (4D)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Deregulate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Differentiate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Diversify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Franklin Gothic Medium Cond" panose="020B0606030402020204" pitchFamily="34" charset="0"/>
            </a:rPr>
            <a:t>Disinter</a:t>
          </a:r>
        </a:p>
      </dsp:txBody>
      <dsp:txXfrm>
        <a:off x="4386364" y="576260"/>
        <a:ext cx="3986675" cy="297180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79B47-D56F-409B-990C-A1583D620076}">
      <dsp:nvSpPr>
        <dsp:cNvPr id="0" name=""/>
        <dsp:cNvSpPr/>
      </dsp:nvSpPr>
      <dsp:spPr>
        <a:xfrm>
          <a:off x="0" y="416375"/>
          <a:ext cx="8394700" cy="244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522" tIns="520700" rIns="651522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Loan can become bad loan out of bad luck, regulatory clearance, partners' betrayal, time and cost overruns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Only in Fraction of cases- criminality involved.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Entrepreneurial wealth is not sinful. But each should have opportunity.</a:t>
          </a:r>
        </a:p>
      </dsp:txBody>
      <dsp:txXfrm>
        <a:off x="0" y="416375"/>
        <a:ext cx="8394700" cy="2441250"/>
      </dsp:txXfrm>
    </dsp:sp>
    <dsp:sp modelId="{ADBB72E4-E9E7-469C-A6E7-DAB934BF82D0}">
      <dsp:nvSpPr>
        <dsp:cNvPr id="0" name=""/>
        <dsp:cNvSpPr/>
      </dsp:nvSpPr>
      <dsp:spPr>
        <a:xfrm>
          <a:off x="419735" y="47375"/>
          <a:ext cx="587629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110" tIns="0" rIns="22211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Every defaulter is not willful defaulter</a:t>
          </a:r>
        </a:p>
      </dsp:txBody>
      <dsp:txXfrm>
        <a:off x="455761" y="83401"/>
        <a:ext cx="5804238" cy="665948"/>
      </dsp:txXfrm>
    </dsp:sp>
    <dsp:sp modelId="{E29D8D29-F7F9-40D5-8265-BC6972EFF098}">
      <dsp:nvSpPr>
        <dsp:cNvPr id="0" name=""/>
        <dsp:cNvSpPr/>
      </dsp:nvSpPr>
      <dsp:spPr>
        <a:xfrm>
          <a:off x="0" y="3361625"/>
          <a:ext cx="8394700" cy="2480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1522" tIns="520700" rIns="651522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If entrepreneur is not willful defaulter, yet tarnishing his image=&gt; market won’t support next project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Entrepreneurs shy away from risk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Banks hesitate in giving loans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=GDP, Job creation stagnated</a:t>
          </a:r>
        </a:p>
      </dsp:txBody>
      <dsp:txXfrm>
        <a:off x="0" y="3361625"/>
        <a:ext cx="8394700" cy="2480625"/>
      </dsp:txXfrm>
    </dsp:sp>
    <dsp:sp modelId="{E28159A7-18FB-48E8-87B5-C2DB363FDC8A}">
      <dsp:nvSpPr>
        <dsp:cNvPr id="0" name=""/>
        <dsp:cNvSpPr/>
      </dsp:nvSpPr>
      <dsp:spPr>
        <a:xfrm>
          <a:off x="419735" y="2992625"/>
          <a:ext cx="587629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110" tIns="0" rIns="22211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Economy will “Chill” if….</a:t>
          </a:r>
        </a:p>
      </dsp:txBody>
      <dsp:txXfrm>
        <a:off x="455761" y="3028651"/>
        <a:ext cx="5804238" cy="66594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6151B-ED65-44DE-9EAD-F452D2AA6011}">
      <dsp:nvSpPr>
        <dsp:cNvPr id="0" name=""/>
        <dsp:cNvSpPr/>
      </dsp:nvSpPr>
      <dsp:spPr>
        <a:xfrm>
          <a:off x="245329" y="222"/>
          <a:ext cx="3188132" cy="22470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226ED-55D1-4139-B930-DE63EE4A0EF4}">
      <dsp:nvSpPr>
        <dsp:cNvPr id="0" name=""/>
        <dsp:cNvSpPr/>
      </dsp:nvSpPr>
      <dsp:spPr>
        <a:xfrm>
          <a:off x="933649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strike="sngStrike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NPA, TBS, BASEL, 4R, </a:t>
          </a:r>
          <a:r>
            <a:rPr lang="en-US" sz="2100" kern="1200" dirty="0" err="1">
              <a:solidFill>
                <a:srgbClr val="FFFF00"/>
              </a:solidFill>
              <a:latin typeface="Franklin Gothic Medium Cond" panose="020B0606030402020204" pitchFamily="34" charset="0"/>
              <a:ea typeface="+mn-ea"/>
              <a:cs typeface="+mn-cs"/>
            </a:rPr>
            <a:t>Indradhanush</a:t>
          </a:r>
          <a:r>
            <a:rPr lang="en-US" sz="2100" kern="1200" dirty="0">
              <a:solidFill>
                <a:srgbClr val="FFFF00"/>
              </a:solidFill>
              <a:latin typeface="Franklin Gothic Medium Cond" panose="020B0606030402020204" pitchFamily="34" charset="0"/>
              <a:ea typeface="+mn-ea"/>
              <a:cs typeface="+mn-cs"/>
            </a:rPr>
            <a:t>, BBB</a:t>
          </a:r>
        </a:p>
      </dsp:txBody>
      <dsp:txXfrm>
        <a:off x="933649" y="1839864"/>
        <a:ext cx="2620193" cy="629676"/>
      </dsp:txXfrm>
    </dsp:sp>
    <dsp:sp modelId="{42C58EE7-7261-4ED0-A066-EE0548EF6FC0}">
      <dsp:nvSpPr>
        <dsp:cNvPr id="0" name=""/>
        <dsp:cNvSpPr/>
      </dsp:nvSpPr>
      <dsp:spPr>
        <a:xfrm>
          <a:off x="3877324" y="28221"/>
          <a:ext cx="2098947" cy="2247079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6DF74-99C3-4EBC-A624-6581D7D8848D}">
      <dsp:nvSpPr>
        <dsp:cNvPr id="0" name=""/>
        <dsp:cNvSpPr/>
      </dsp:nvSpPr>
      <dsp:spPr>
        <a:xfrm>
          <a:off x="4021051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MP Incomplete Transmission, MCLR etc.</a:t>
          </a:r>
        </a:p>
      </dsp:txBody>
      <dsp:txXfrm>
        <a:off x="4021051" y="1839864"/>
        <a:ext cx="2620193" cy="629676"/>
      </dsp:txXfrm>
    </dsp:sp>
    <dsp:sp modelId="{22BC101B-6425-46CE-B64A-301FFB1A0F30}">
      <dsp:nvSpPr>
        <dsp:cNvPr id="0" name=""/>
        <dsp:cNvSpPr/>
      </dsp:nvSpPr>
      <dsp:spPr>
        <a:xfrm>
          <a:off x="46739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65312-2505-4653-ABB2-2C7FF307C86B}">
      <dsp:nvSpPr>
        <dsp:cNvPr id="0" name=""/>
        <dsp:cNvSpPr/>
      </dsp:nvSpPr>
      <dsp:spPr>
        <a:xfrm>
          <a:off x="661353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PSL-framework, Certi.</a:t>
          </a:r>
        </a:p>
      </dsp:txBody>
      <dsp:txXfrm>
        <a:off x="661353" y="4632664"/>
        <a:ext cx="2620193" cy="629676"/>
      </dsp:txXfrm>
    </dsp:sp>
    <dsp:sp modelId="{191D812A-EBF2-4C00-9136-0D2112F74FAD}">
      <dsp:nvSpPr>
        <dsp:cNvPr id="0" name=""/>
        <dsp:cNvSpPr/>
      </dsp:nvSpPr>
      <dsp:spPr>
        <a:xfrm>
          <a:off x="3605027" y="2527686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C2949-50E8-446F-86BF-4F311B55FBD6}">
      <dsp:nvSpPr>
        <dsp:cNvPr id="0" name=""/>
        <dsp:cNvSpPr/>
      </dsp:nvSpPr>
      <dsp:spPr>
        <a:xfrm>
          <a:off x="4219641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Differential Banks</a:t>
          </a:r>
        </a:p>
      </dsp:txBody>
      <dsp:txXfrm>
        <a:off x="4219641" y="4632664"/>
        <a:ext cx="2620193" cy="629676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26195-544F-41BC-9326-7A1B81D22CCB}">
      <dsp:nvSpPr>
        <dsp:cNvPr id="0" name=""/>
        <dsp:cNvSpPr/>
      </dsp:nvSpPr>
      <dsp:spPr>
        <a:xfrm>
          <a:off x="259304" y="278624"/>
          <a:ext cx="2232914" cy="188786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0AADA-BA5D-4485-B09B-69173B100818}">
      <dsp:nvSpPr>
        <dsp:cNvPr id="0" name=""/>
        <dsp:cNvSpPr/>
      </dsp:nvSpPr>
      <dsp:spPr>
        <a:xfrm>
          <a:off x="5757" y="2166489"/>
          <a:ext cx="2740007" cy="101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RBI’s </a:t>
          </a:r>
          <a:r>
            <a:rPr lang="en-US" sz="1900" kern="1200" dirty="0" err="1">
              <a:latin typeface="Franklin Gothic Medium Cond" panose="020B0606030402020204" pitchFamily="34" charset="0"/>
            </a:rPr>
            <a:t>P.J.Nayak</a:t>
          </a:r>
          <a:r>
            <a:rPr lang="en-US" sz="1900" kern="1200" dirty="0">
              <a:latin typeface="Franklin Gothic Medium Cond" panose="020B0606030402020204" pitchFamily="34" charset="0"/>
            </a:rPr>
            <a:t> Committee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2014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BIC, BBB</a:t>
          </a:r>
        </a:p>
      </dsp:txBody>
      <dsp:txXfrm>
        <a:off x="5757" y="2166489"/>
        <a:ext cx="2740007" cy="1016542"/>
      </dsp:txXfrm>
    </dsp:sp>
    <dsp:sp modelId="{788B84E0-97EA-4CDB-B2F7-07BABC2B3D1C}">
      <dsp:nvSpPr>
        <dsp:cNvPr id="0" name=""/>
        <dsp:cNvSpPr/>
      </dsp:nvSpPr>
      <dsp:spPr>
        <a:xfrm>
          <a:off x="3019881" y="278624"/>
          <a:ext cx="2740007" cy="1887865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54C8D-6E28-43AF-9146-3420BFD12EA3}">
      <dsp:nvSpPr>
        <dsp:cNvPr id="0" name=""/>
        <dsp:cNvSpPr/>
      </dsp:nvSpPr>
      <dsp:spPr>
        <a:xfrm>
          <a:off x="3019881" y="2166489"/>
          <a:ext cx="2740007" cy="101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Franklin Gothic Medium Cond" panose="020B0606030402020204" pitchFamily="34" charset="0"/>
            </a:rPr>
            <a:t>Gyan</a:t>
          </a:r>
          <a:r>
            <a:rPr lang="en-US" sz="1900" kern="1200" dirty="0">
              <a:latin typeface="Franklin Gothic Medium Cond" panose="020B0606030402020204" pitchFamily="34" charset="0"/>
            </a:rPr>
            <a:t> </a:t>
          </a:r>
          <a:r>
            <a:rPr lang="en-US" sz="1900" kern="1200" dirty="0" err="1">
              <a:latin typeface="Franklin Gothic Medium Cond" panose="020B0606030402020204" pitchFamily="34" charset="0"/>
            </a:rPr>
            <a:t>Sangam</a:t>
          </a:r>
          <a:r>
            <a:rPr lang="en-US" sz="1900" kern="1200" dirty="0">
              <a:latin typeface="Franklin Gothic Medium Cond" panose="020B0606030402020204" pitchFamily="34" charset="0"/>
            </a:rPr>
            <a:t>-I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Pune-2015, Jan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BBB</a:t>
          </a:r>
        </a:p>
      </dsp:txBody>
      <dsp:txXfrm>
        <a:off x="3019881" y="2166489"/>
        <a:ext cx="2740007" cy="1016542"/>
      </dsp:txXfrm>
    </dsp:sp>
    <dsp:sp modelId="{2DF9189B-EDCE-40BD-B78A-92EFC56A8978}">
      <dsp:nvSpPr>
        <dsp:cNvPr id="0" name=""/>
        <dsp:cNvSpPr/>
      </dsp:nvSpPr>
      <dsp:spPr>
        <a:xfrm>
          <a:off x="6034004" y="278624"/>
          <a:ext cx="2740007" cy="1887865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038C-051C-4F5F-8D4A-0EAA18B65EEE}">
      <dsp:nvSpPr>
        <dsp:cNvPr id="0" name=""/>
        <dsp:cNvSpPr/>
      </dsp:nvSpPr>
      <dsp:spPr>
        <a:xfrm>
          <a:off x="6034004" y="2166489"/>
          <a:ext cx="2740007" cy="101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Franklin Gothic Medium Cond" panose="020B0606030402020204" pitchFamily="34" charset="0"/>
            </a:rPr>
            <a:t>Indradhanush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2015-Aug,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C000"/>
              </a:solidFill>
              <a:latin typeface="Franklin Gothic Medium Cond" panose="020B0606030402020204" pitchFamily="34" charset="0"/>
            </a:rPr>
            <a:t>Dept. Financial services</a:t>
          </a:r>
        </a:p>
      </dsp:txBody>
      <dsp:txXfrm>
        <a:off x="6034004" y="2166489"/>
        <a:ext cx="2740007" cy="1016542"/>
      </dsp:txXfrm>
    </dsp:sp>
    <dsp:sp modelId="{2EE13359-12E4-4A10-9C5F-4A3B819F4B8E}">
      <dsp:nvSpPr>
        <dsp:cNvPr id="0" name=""/>
        <dsp:cNvSpPr/>
      </dsp:nvSpPr>
      <dsp:spPr>
        <a:xfrm>
          <a:off x="9048128" y="278624"/>
          <a:ext cx="2740007" cy="1887865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C6B42-C748-456E-B3DB-FADB167A3BC0}">
      <dsp:nvSpPr>
        <dsp:cNvPr id="0" name=""/>
        <dsp:cNvSpPr/>
      </dsp:nvSpPr>
      <dsp:spPr>
        <a:xfrm>
          <a:off x="9048128" y="2166489"/>
          <a:ext cx="2740007" cy="101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Franklin Gothic Medium Cond" panose="020B0606030402020204" pitchFamily="34" charset="0"/>
            </a:rPr>
            <a:t>Gyan</a:t>
          </a:r>
          <a:r>
            <a:rPr lang="en-US" sz="1900" kern="1200" dirty="0">
              <a:latin typeface="Franklin Gothic Medium Cond" panose="020B0606030402020204" pitchFamily="34" charset="0"/>
            </a:rPr>
            <a:t> </a:t>
          </a:r>
          <a:r>
            <a:rPr lang="en-US" sz="1900" kern="1200" dirty="0" err="1">
              <a:latin typeface="Franklin Gothic Medium Cond" panose="020B0606030402020204" pitchFamily="34" charset="0"/>
            </a:rPr>
            <a:t>Sangam</a:t>
          </a:r>
          <a:r>
            <a:rPr lang="en-US" sz="1900" kern="1200" dirty="0">
              <a:latin typeface="Franklin Gothic Medium Cond" panose="020B0606030402020204" pitchFamily="34" charset="0"/>
            </a:rPr>
            <a:t>-II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Gurgaon-2016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u="sng" kern="1200" dirty="0">
              <a:latin typeface="Franklin Gothic Medium Cond" panose="020B0606030402020204" pitchFamily="34" charset="0"/>
            </a:rPr>
            <a:t>Bank Consolidation</a:t>
          </a:r>
        </a:p>
      </dsp:txBody>
      <dsp:txXfrm>
        <a:off x="9048128" y="2166489"/>
        <a:ext cx="2740007" cy="10165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61ABE-14A3-41EE-900C-0FE3CC582F36}">
      <dsp:nvSpPr>
        <dsp:cNvPr id="0" name=""/>
        <dsp:cNvSpPr/>
      </dsp:nvSpPr>
      <dsp:spPr>
        <a:xfrm>
          <a:off x="580266" y="2125"/>
          <a:ext cx="3400754" cy="1631971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D56BD-07EA-49F8-B26E-0F6C72E30D0D}">
      <dsp:nvSpPr>
        <dsp:cNvPr id="0" name=""/>
        <dsp:cNvSpPr/>
      </dsp:nvSpPr>
      <dsp:spPr>
        <a:xfrm>
          <a:off x="1096338" y="1634097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1.Banking Finance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V2C3-Monetary </a:t>
          </a:r>
          <a:r>
            <a:rPr lang="en-US" sz="1400" kern="1200" dirty="0" err="1">
              <a:latin typeface="Franklin Gothic Medium Cond" panose="020B0606030402020204" pitchFamily="34" charset="0"/>
            </a:rPr>
            <a:t>mgmt+FI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>
        <a:off x="1096338" y="1634097"/>
        <a:ext cx="2368608" cy="878753"/>
      </dsp:txXfrm>
    </dsp:sp>
    <dsp:sp modelId="{072905E5-02C0-4B9D-A78A-1C9E182DD402}">
      <dsp:nvSpPr>
        <dsp:cNvPr id="0" name=""/>
        <dsp:cNvSpPr/>
      </dsp:nvSpPr>
      <dsp:spPr>
        <a:xfrm>
          <a:off x="4255309" y="2125"/>
          <a:ext cx="2396700" cy="1631971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7475C-202C-475C-9B93-922EA8AAE387}">
      <dsp:nvSpPr>
        <dsp:cNvPr id="0" name=""/>
        <dsp:cNvSpPr/>
      </dsp:nvSpPr>
      <dsp:spPr>
        <a:xfrm>
          <a:off x="4232026" y="1634097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2.Budget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V2C2-Pub.Fin</a:t>
          </a:r>
        </a:p>
      </dsp:txBody>
      <dsp:txXfrm>
        <a:off x="4232026" y="1634097"/>
        <a:ext cx="2368608" cy="878753"/>
      </dsp:txXfrm>
    </dsp:sp>
    <dsp:sp modelId="{9BB3FB20-BC58-4E51-AB26-B8711C80BC0D}">
      <dsp:nvSpPr>
        <dsp:cNvPr id="0" name=""/>
        <dsp:cNvSpPr/>
      </dsp:nvSpPr>
      <dsp:spPr>
        <a:xfrm>
          <a:off x="6851641" y="2125"/>
          <a:ext cx="3083692" cy="1631971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C8B8F-047A-432C-A2BE-8491F1C4FF64}">
      <dsp:nvSpPr>
        <dsp:cNvPr id="0" name=""/>
        <dsp:cNvSpPr/>
      </dsp:nvSpPr>
      <dsp:spPr>
        <a:xfrm>
          <a:off x="7209183" y="1634097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3.BoP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V2C4-External sector</a:t>
          </a:r>
        </a:p>
      </dsp:txBody>
      <dsp:txXfrm>
        <a:off x="7209183" y="1634097"/>
        <a:ext cx="2368608" cy="878753"/>
      </dsp:txXfrm>
    </dsp:sp>
    <dsp:sp modelId="{68BB66D7-B9A7-4499-A0C3-D903C6C4E5A7}">
      <dsp:nvSpPr>
        <dsp:cNvPr id="0" name=""/>
        <dsp:cNvSpPr/>
      </dsp:nvSpPr>
      <dsp:spPr>
        <a:xfrm>
          <a:off x="1129274" y="2749711"/>
          <a:ext cx="3045912" cy="1631971"/>
        </a:xfrm>
        <a:prstGeom prst="round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9513C-5B03-4444-B016-439BA8B66BA0}">
      <dsp:nvSpPr>
        <dsp:cNvPr id="0" name=""/>
        <dsp:cNvSpPr/>
      </dsp:nvSpPr>
      <dsp:spPr>
        <a:xfrm>
          <a:off x="1467926" y="4381683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4.Sectors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V2C5-Price,Agri..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V2C6,7- sectors</a:t>
          </a:r>
        </a:p>
      </dsp:txBody>
      <dsp:txXfrm>
        <a:off x="1467926" y="4381683"/>
        <a:ext cx="2368608" cy="878753"/>
      </dsp:txXfrm>
    </dsp:sp>
    <dsp:sp modelId="{C0F8F930-9589-47C9-ADCA-138C8114A202}">
      <dsp:nvSpPr>
        <dsp:cNvPr id="0" name=""/>
        <dsp:cNvSpPr/>
      </dsp:nvSpPr>
      <dsp:spPr>
        <a:xfrm>
          <a:off x="4432624" y="2777700"/>
          <a:ext cx="2327655" cy="1631971"/>
        </a:xfrm>
        <a:prstGeom prst="round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735A5-7C41-41AA-895F-033E0A6EB1DB}">
      <dsp:nvSpPr>
        <dsp:cNvPr id="0" name=""/>
        <dsp:cNvSpPr/>
      </dsp:nvSpPr>
      <dsp:spPr>
        <a:xfrm>
          <a:off x="4412147" y="4381683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5.Infra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V2C8-Paris Summit, Energy</a:t>
          </a:r>
        </a:p>
      </dsp:txBody>
      <dsp:txXfrm>
        <a:off x="4412147" y="4381683"/>
        <a:ext cx="2368608" cy="878753"/>
      </dsp:txXfrm>
    </dsp:sp>
    <dsp:sp modelId="{875A3CD9-EEDF-43CD-B1C3-993AA44790F6}">
      <dsp:nvSpPr>
        <dsp:cNvPr id="0" name=""/>
        <dsp:cNvSpPr/>
      </dsp:nvSpPr>
      <dsp:spPr>
        <a:xfrm>
          <a:off x="7338450" y="2749711"/>
          <a:ext cx="1727142" cy="1631971"/>
        </a:xfrm>
        <a:prstGeom prst="round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FF751-9367-48B7-BD8F-AE0044404ED0}">
      <dsp:nvSpPr>
        <dsp:cNvPr id="0" name=""/>
        <dsp:cNvSpPr/>
      </dsp:nvSpPr>
      <dsp:spPr>
        <a:xfrm>
          <a:off x="7017716" y="4381683"/>
          <a:ext cx="2368608" cy="878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6.HRD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V2C9-Social infra.</a:t>
          </a:r>
        </a:p>
      </dsp:txBody>
      <dsp:txXfrm>
        <a:off x="7017716" y="4381683"/>
        <a:ext cx="2368608" cy="878753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12DEC-9075-40C0-98B4-C9F604B3A38B}">
      <dsp:nvSpPr>
        <dsp:cNvPr id="0" name=""/>
        <dsp:cNvSpPr/>
      </dsp:nvSpPr>
      <dsp:spPr>
        <a:xfrm>
          <a:off x="0" y="469"/>
          <a:ext cx="2660661" cy="4129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Appointments- CMD </a:t>
          </a:r>
          <a:r>
            <a:rPr lang="en-US" sz="1800" kern="1200" dirty="0" err="1">
              <a:latin typeface="Franklin Gothic Medium Cond" panose="020B0606030402020204" pitchFamily="34" charset="0"/>
            </a:rPr>
            <a:t>bifur</a:t>
          </a:r>
          <a:r>
            <a:rPr lang="en-US" sz="1800" kern="1200" dirty="0">
              <a:latin typeface="Franklin Gothic Medium Cond" panose="020B0606030402020204" pitchFamily="34" charset="0"/>
            </a:rPr>
            <a:t>.</a:t>
          </a:r>
        </a:p>
      </dsp:txBody>
      <dsp:txXfrm>
        <a:off x="20160" y="20629"/>
        <a:ext cx="2620341" cy="372653"/>
      </dsp:txXfrm>
    </dsp:sp>
    <dsp:sp modelId="{FC569D1C-74C9-4B94-B0FC-D398A13CA962}">
      <dsp:nvSpPr>
        <dsp:cNvPr id="0" name=""/>
        <dsp:cNvSpPr/>
      </dsp:nvSpPr>
      <dsp:spPr>
        <a:xfrm>
          <a:off x="0" y="406913"/>
          <a:ext cx="2660661" cy="41297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Bank Board Bureau</a:t>
          </a:r>
        </a:p>
      </dsp:txBody>
      <dsp:txXfrm>
        <a:off x="20160" y="427073"/>
        <a:ext cx="2620341" cy="372653"/>
      </dsp:txXfrm>
    </dsp:sp>
    <dsp:sp modelId="{EF76FBBF-9C66-4912-90C8-A3A850FD4F15}">
      <dsp:nvSpPr>
        <dsp:cNvPr id="0" name=""/>
        <dsp:cNvSpPr/>
      </dsp:nvSpPr>
      <dsp:spPr>
        <a:xfrm>
          <a:off x="0" y="854653"/>
          <a:ext cx="2660661" cy="41297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Capitalization</a:t>
          </a:r>
        </a:p>
      </dsp:txBody>
      <dsp:txXfrm>
        <a:off x="20160" y="874813"/>
        <a:ext cx="2620341" cy="372653"/>
      </dsp:txXfrm>
    </dsp:sp>
    <dsp:sp modelId="{75572655-D7CC-4F02-9CD9-051C07D4BB32}">
      <dsp:nvSpPr>
        <dsp:cNvPr id="0" name=""/>
        <dsp:cNvSpPr/>
      </dsp:nvSpPr>
      <dsp:spPr>
        <a:xfrm>
          <a:off x="0" y="1281745"/>
          <a:ext cx="2660661" cy="41297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De-stressing PSBs</a:t>
          </a:r>
        </a:p>
      </dsp:txBody>
      <dsp:txXfrm>
        <a:off x="20160" y="1301905"/>
        <a:ext cx="2620341" cy="372653"/>
      </dsp:txXfrm>
    </dsp:sp>
    <dsp:sp modelId="{0FF3D88D-F606-428E-A28B-14282D415EBD}">
      <dsp:nvSpPr>
        <dsp:cNvPr id="0" name=""/>
        <dsp:cNvSpPr/>
      </dsp:nvSpPr>
      <dsp:spPr>
        <a:xfrm>
          <a:off x="0" y="1708837"/>
          <a:ext cx="2660661" cy="41297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Empowerment</a:t>
          </a:r>
        </a:p>
      </dsp:txBody>
      <dsp:txXfrm>
        <a:off x="20160" y="1728997"/>
        <a:ext cx="2620341" cy="372653"/>
      </dsp:txXfrm>
    </dsp:sp>
    <dsp:sp modelId="{E8FDA957-5289-4241-BDD6-65FFD212777F}">
      <dsp:nvSpPr>
        <dsp:cNvPr id="0" name=""/>
        <dsp:cNvSpPr/>
      </dsp:nvSpPr>
      <dsp:spPr>
        <a:xfrm>
          <a:off x="0" y="2135930"/>
          <a:ext cx="2660661" cy="4129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Framework of Accountability</a:t>
          </a:r>
        </a:p>
      </dsp:txBody>
      <dsp:txXfrm>
        <a:off x="20160" y="2156090"/>
        <a:ext cx="2620341" cy="372653"/>
      </dsp:txXfrm>
    </dsp:sp>
    <dsp:sp modelId="{D0942EA6-D2EF-4CA1-B497-7E7B29F6E957}">
      <dsp:nvSpPr>
        <dsp:cNvPr id="0" name=""/>
        <dsp:cNvSpPr/>
      </dsp:nvSpPr>
      <dsp:spPr>
        <a:xfrm>
          <a:off x="0" y="2563022"/>
          <a:ext cx="2660661" cy="41297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Governance Reforms</a:t>
          </a:r>
        </a:p>
      </dsp:txBody>
      <dsp:txXfrm>
        <a:off x="20160" y="2583182"/>
        <a:ext cx="2620341" cy="37265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F8BAE-FCD1-43E9-B0B7-645FD3174B79}">
      <dsp:nvSpPr>
        <dsp:cNvPr id="0" name=""/>
        <dsp:cNvSpPr/>
      </dsp:nvSpPr>
      <dsp:spPr>
        <a:xfrm>
          <a:off x="0" y="274017"/>
          <a:ext cx="3665636" cy="219938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strike="sngStrike" kern="1200" dirty="0"/>
            <a:t>NPA: 4R4D</a:t>
          </a:r>
        </a:p>
      </dsp:txBody>
      <dsp:txXfrm>
        <a:off x="0" y="274017"/>
        <a:ext cx="3665636" cy="2199382"/>
      </dsp:txXfrm>
    </dsp:sp>
    <dsp:sp modelId="{74251CCC-C35C-4CE3-9576-114C8CA14399}">
      <dsp:nvSpPr>
        <dsp:cNvPr id="0" name=""/>
        <dsp:cNvSpPr/>
      </dsp:nvSpPr>
      <dsp:spPr>
        <a:xfrm>
          <a:off x="4032200" y="274017"/>
          <a:ext cx="3665636" cy="219938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BIC</a:t>
          </a:r>
        </a:p>
      </dsp:txBody>
      <dsp:txXfrm>
        <a:off x="4032200" y="274017"/>
        <a:ext cx="3665636" cy="2199382"/>
      </dsp:txXfrm>
    </dsp:sp>
    <dsp:sp modelId="{C0DB93D8-0DA2-4F02-8088-CA895A7A8FD0}">
      <dsp:nvSpPr>
        <dsp:cNvPr id="0" name=""/>
        <dsp:cNvSpPr/>
      </dsp:nvSpPr>
      <dsp:spPr>
        <a:xfrm>
          <a:off x="8064401" y="274017"/>
          <a:ext cx="3665636" cy="2199382"/>
        </a:xfrm>
        <a:prstGeom prst="rect">
          <a:avLst/>
        </a:prstGeom>
        <a:solidFill>
          <a:schemeClr val="accent1">
            <a:shade val="80000"/>
            <a:hueOff val="316839"/>
            <a:satOff val="-22486"/>
            <a:lumOff val="147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Bifurcation of CMD Post</a:t>
          </a:r>
        </a:p>
      </dsp:txBody>
      <dsp:txXfrm>
        <a:off x="8064401" y="274017"/>
        <a:ext cx="3665636" cy="2199382"/>
      </dsp:txXfrm>
    </dsp:sp>
    <dsp:sp modelId="{6AE19A6E-7032-4410-8DB1-6A43854A0759}">
      <dsp:nvSpPr>
        <dsp:cNvPr id="0" name=""/>
        <dsp:cNvSpPr/>
      </dsp:nvSpPr>
      <dsp:spPr>
        <a:xfrm>
          <a:off x="0" y="2839963"/>
          <a:ext cx="3665636" cy="2199382"/>
        </a:xfrm>
        <a:prstGeom prst="rect">
          <a:avLst/>
        </a:prstGeom>
        <a:solidFill>
          <a:schemeClr val="accent1">
            <a:shade val="80000"/>
            <a:hueOff val="475258"/>
            <a:satOff val="-33729"/>
            <a:lumOff val="22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BBB</a:t>
          </a:r>
        </a:p>
      </dsp:txBody>
      <dsp:txXfrm>
        <a:off x="0" y="2839963"/>
        <a:ext cx="3665636" cy="2199382"/>
      </dsp:txXfrm>
    </dsp:sp>
    <dsp:sp modelId="{C236A06A-B072-4A40-86D4-552584F348DA}">
      <dsp:nvSpPr>
        <dsp:cNvPr id="0" name=""/>
        <dsp:cNvSpPr/>
      </dsp:nvSpPr>
      <dsp:spPr>
        <a:xfrm>
          <a:off x="4032200" y="2839963"/>
          <a:ext cx="3665636" cy="2199382"/>
        </a:xfrm>
        <a:prstGeom prst="rect">
          <a:avLst/>
        </a:prstGeom>
        <a:solidFill>
          <a:schemeClr val="accent1">
            <a:shade val="80000"/>
            <a:hueOff val="633678"/>
            <a:satOff val="-44972"/>
            <a:lumOff val="295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Bank consolidation</a:t>
          </a:r>
        </a:p>
      </dsp:txBody>
      <dsp:txXfrm>
        <a:off x="4032200" y="2839963"/>
        <a:ext cx="3665636" cy="2199382"/>
      </dsp:txXfrm>
    </dsp:sp>
    <dsp:sp modelId="{22C6523C-B881-4A9B-BE07-151D35A5C8CC}">
      <dsp:nvSpPr>
        <dsp:cNvPr id="0" name=""/>
        <dsp:cNvSpPr/>
      </dsp:nvSpPr>
      <dsp:spPr>
        <a:xfrm>
          <a:off x="8064401" y="2839963"/>
          <a:ext cx="3665636" cy="2199382"/>
        </a:xfrm>
        <a:prstGeom prst="rect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Misc.</a:t>
          </a:r>
        </a:p>
      </dsp:txBody>
      <dsp:txXfrm>
        <a:off x="8064401" y="2839963"/>
        <a:ext cx="3665636" cy="219938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961A8-E212-48D8-A4AD-416D6B7EC692}">
      <dsp:nvSpPr>
        <dsp:cNvPr id="0" name=""/>
        <dsp:cNvSpPr/>
      </dsp:nvSpPr>
      <dsp:spPr>
        <a:xfrm rot="5400000">
          <a:off x="6613767" y="-2691151"/>
          <a:ext cx="1073680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Franklin Gothic Medium Cond" panose="020B0606030402020204" pitchFamily="34" charset="0"/>
            </a:rPr>
            <a:t>Vinod Rai (former CAG)</a:t>
          </a:r>
        </a:p>
      </dsp:txBody>
      <dsp:txXfrm rot="-5400000">
        <a:off x="3785616" y="189413"/>
        <a:ext cx="6677571" cy="968854"/>
      </dsp:txXfrm>
    </dsp:sp>
    <dsp:sp modelId="{AD071510-D27B-44E9-B06D-E175AC85E045}">
      <dsp:nvSpPr>
        <dsp:cNvPr id="0" name=""/>
        <dsp:cNvSpPr/>
      </dsp:nvSpPr>
      <dsp:spPr>
        <a:xfrm>
          <a:off x="0" y="2790"/>
          <a:ext cx="3785616" cy="13421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Franklin Gothic Medium Cond" panose="020B0606030402020204" pitchFamily="34" charset="0"/>
            </a:rPr>
            <a:t>Chairman</a:t>
          </a:r>
        </a:p>
      </dsp:txBody>
      <dsp:txXfrm>
        <a:off x="65516" y="68306"/>
        <a:ext cx="3654584" cy="1211069"/>
      </dsp:txXfrm>
    </dsp:sp>
    <dsp:sp modelId="{23D45A21-6719-4407-A7CD-4CC7223519B6}">
      <dsp:nvSpPr>
        <dsp:cNvPr id="0" name=""/>
        <dsp:cNvSpPr/>
      </dsp:nvSpPr>
      <dsp:spPr>
        <a:xfrm rot="5400000">
          <a:off x="6613767" y="-1281945"/>
          <a:ext cx="1073680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Franklin Gothic Medium Cond" panose="020B0606030402020204" pitchFamily="34" charset="0"/>
            </a:rPr>
            <a:t>1. Anil K Khandelwal (Ex-BoB)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Franklin Gothic Medium Cond" panose="020B0606030402020204" pitchFamily="34" charset="0"/>
            </a:rPr>
            <a:t>2. HN Sinor (Ex-ICICI)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Franklin Gothic Medium Cond" panose="020B0606030402020204" pitchFamily="34" charset="0"/>
            </a:rPr>
            <a:t>3. Rupa Kudwa (EX-CRISIL)</a:t>
          </a:r>
        </a:p>
      </dsp:txBody>
      <dsp:txXfrm rot="-5400000">
        <a:off x="3785616" y="1598619"/>
        <a:ext cx="6677571" cy="968854"/>
      </dsp:txXfrm>
    </dsp:sp>
    <dsp:sp modelId="{9B2B0B85-0764-425B-9879-F4775CB26E5E}">
      <dsp:nvSpPr>
        <dsp:cNvPr id="0" name=""/>
        <dsp:cNvSpPr/>
      </dsp:nvSpPr>
      <dsp:spPr>
        <a:xfrm>
          <a:off x="0" y="1411996"/>
          <a:ext cx="3785616" cy="1342101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Franklin Gothic Medium Cond" panose="020B0606030402020204" pitchFamily="34" charset="0"/>
            </a:rPr>
            <a:t>3 Members:</a:t>
          </a:r>
        </a:p>
      </dsp:txBody>
      <dsp:txXfrm>
        <a:off x="65516" y="1477512"/>
        <a:ext cx="3654584" cy="1211069"/>
      </dsp:txXfrm>
    </dsp:sp>
    <dsp:sp modelId="{7F1D8AAA-473E-452A-A3EE-DA44AC109120}">
      <dsp:nvSpPr>
        <dsp:cNvPr id="0" name=""/>
        <dsp:cNvSpPr/>
      </dsp:nvSpPr>
      <dsp:spPr>
        <a:xfrm rot="5400000">
          <a:off x="6613767" y="127261"/>
          <a:ext cx="1073680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Franklin Gothic Medium Cond" panose="020B0606030402020204" pitchFamily="34" charset="0"/>
            </a:rPr>
            <a:t>1.  Financial services secretary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Franklin Gothic Medium Cond" panose="020B0606030402020204" pitchFamily="34" charset="0"/>
            </a:rPr>
            <a:t>2. Dy. Gov. RBI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Franklin Gothic Medium Cond" panose="020B0606030402020204" pitchFamily="34" charset="0"/>
            </a:rPr>
            <a:t>3. secretary public enterprises </a:t>
          </a:r>
        </a:p>
      </dsp:txBody>
      <dsp:txXfrm rot="-5400000">
        <a:off x="3785616" y="3007826"/>
        <a:ext cx="6677571" cy="968854"/>
      </dsp:txXfrm>
    </dsp:sp>
    <dsp:sp modelId="{D91F4D75-CB8B-447E-8013-DECA6945489F}">
      <dsp:nvSpPr>
        <dsp:cNvPr id="0" name=""/>
        <dsp:cNvSpPr/>
      </dsp:nvSpPr>
      <dsp:spPr>
        <a:xfrm>
          <a:off x="0" y="2821202"/>
          <a:ext cx="3785616" cy="1342101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Franklin Gothic Medium Cond" panose="020B0606030402020204" pitchFamily="34" charset="0"/>
            </a:rPr>
            <a:t>3 Ex-officio</a:t>
          </a:r>
        </a:p>
      </dsp:txBody>
      <dsp:txXfrm>
        <a:off x="65516" y="2886718"/>
        <a:ext cx="3654584" cy="1211069"/>
      </dsp:txXfrm>
    </dsp:sp>
    <dsp:sp modelId="{BDA40625-75C2-4419-9E7D-1F56F1929A58}">
      <dsp:nvSpPr>
        <dsp:cNvPr id="0" name=""/>
        <dsp:cNvSpPr/>
      </dsp:nvSpPr>
      <dsp:spPr>
        <a:xfrm rot="5400000">
          <a:off x="6613767" y="1536467"/>
          <a:ext cx="107368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Franklin Gothic Medium Cond" panose="020B0606030402020204" pitchFamily="34" charset="0"/>
            </a:rPr>
            <a:t>1. RBI governor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2. secretary, financial services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3. secretary, Department of Personnel and Training.</a:t>
          </a:r>
        </a:p>
      </dsp:txBody>
      <dsp:txXfrm rot="-5400000">
        <a:off x="3785616" y="4417032"/>
        <a:ext cx="6677571" cy="968854"/>
      </dsp:txXfrm>
    </dsp:sp>
    <dsp:sp modelId="{C5D5AC6E-3B1E-4B06-9F3C-D7DCA1E86270}">
      <dsp:nvSpPr>
        <dsp:cNvPr id="0" name=""/>
        <dsp:cNvSpPr/>
      </dsp:nvSpPr>
      <dsp:spPr>
        <a:xfrm>
          <a:off x="0" y="4230408"/>
          <a:ext cx="3785616" cy="134210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Franklin Gothic Medium Cond" panose="020B0606030402020204" pitchFamily="34" charset="0"/>
            </a:rPr>
            <a:t>Search Committee</a:t>
          </a:r>
        </a:p>
      </dsp:txBody>
      <dsp:txXfrm>
        <a:off x="65516" y="4295924"/>
        <a:ext cx="3654584" cy="1211069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E60D5-47C8-4185-97D9-A2920D4B5106}">
      <dsp:nvSpPr>
        <dsp:cNvPr id="0" name=""/>
        <dsp:cNvSpPr/>
      </dsp:nvSpPr>
      <dsp:spPr>
        <a:xfrm>
          <a:off x="0" y="364699"/>
          <a:ext cx="2755900" cy="100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Franklin Gothic Medium Cond" panose="020B0606030402020204" pitchFamily="34" charset="0"/>
            </a:rPr>
            <a:t>Search and select:</a:t>
          </a:r>
        </a:p>
      </dsp:txBody>
      <dsp:txXfrm>
        <a:off x="0" y="364699"/>
        <a:ext cx="2755900" cy="1009800"/>
      </dsp:txXfrm>
    </dsp:sp>
    <dsp:sp modelId="{0483FFC1-5431-4355-8F5E-C7C682559621}">
      <dsp:nvSpPr>
        <dsp:cNvPr id="0" name=""/>
        <dsp:cNvSpPr/>
      </dsp:nvSpPr>
      <dsp:spPr>
        <a:xfrm>
          <a:off x="2755899" y="49137"/>
          <a:ext cx="551180" cy="16409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34B47-D1F7-4EBC-9BED-4E346CC2A2EF}">
      <dsp:nvSpPr>
        <dsp:cNvPr id="0" name=""/>
        <dsp:cNvSpPr/>
      </dsp:nvSpPr>
      <dsp:spPr>
        <a:xfrm>
          <a:off x="3527551" y="49137"/>
          <a:ext cx="7496048" cy="16409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Franklin Gothic Medium Cond" panose="020B0606030402020204" pitchFamily="34" charset="0"/>
            </a:rPr>
            <a:t>Heads of PSB (MD &amp; CEO)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Franklin Gothic Medium Cond" panose="020B0606030402020204" pitchFamily="34" charset="0"/>
            </a:rPr>
            <a:t>Non-Executive Chairman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Franklin Gothic Medium Cond" panose="020B0606030402020204" pitchFamily="34" charset="0"/>
            </a:rPr>
            <a:t>Whole time directors</a:t>
          </a:r>
        </a:p>
      </dsp:txBody>
      <dsp:txXfrm>
        <a:off x="3527551" y="49137"/>
        <a:ext cx="7496048" cy="1640925"/>
      </dsp:txXfrm>
    </dsp:sp>
    <dsp:sp modelId="{5A5CAE37-CDA5-44D7-9D20-B177066D52C8}">
      <dsp:nvSpPr>
        <dsp:cNvPr id="0" name=""/>
        <dsp:cNvSpPr/>
      </dsp:nvSpPr>
      <dsp:spPr>
        <a:xfrm>
          <a:off x="0" y="2478462"/>
          <a:ext cx="2753208" cy="63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Franklin Gothic Medium Cond" panose="020B0606030402020204" pitchFamily="34" charset="0"/>
            </a:rPr>
            <a:t>Org. Reform</a:t>
          </a:r>
        </a:p>
      </dsp:txBody>
      <dsp:txXfrm>
        <a:off x="0" y="2478462"/>
        <a:ext cx="2753208" cy="633600"/>
      </dsp:txXfrm>
    </dsp:sp>
    <dsp:sp modelId="{45248BBD-99C6-44F8-B2EE-D7EA0ECC1AC6}">
      <dsp:nvSpPr>
        <dsp:cNvPr id="0" name=""/>
        <dsp:cNvSpPr/>
      </dsp:nvSpPr>
      <dsp:spPr>
        <a:xfrm>
          <a:off x="2753208" y="1805262"/>
          <a:ext cx="550641" cy="1980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5CDB6-1163-4E88-9B0C-BF7F0429B5C7}">
      <dsp:nvSpPr>
        <dsp:cNvPr id="0" name=""/>
        <dsp:cNvSpPr/>
      </dsp:nvSpPr>
      <dsp:spPr>
        <a:xfrm>
          <a:off x="3524107" y="1805262"/>
          <a:ext cx="7488727" cy="1980000"/>
        </a:xfrm>
        <a:prstGeom prst="rect">
          <a:avLst/>
        </a:prstGeom>
        <a:solidFill>
          <a:schemeClr val="accent3">
            <a:hueOff val="-1860324"/>
            <a:satOff val="-10190"/>
            <a:lumOff val="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Franklin Gothic Medium Cond" panose="020B0606030402020204" pitchFamily="34" charset="0"/>
            </a:rPr>
            <a:t>Help create a holding company (BIC, PJ Nayak)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Franklin Gothic Medium Cond" panose="020B0606030402020204" pitchFamily="34" charset="0"/>
            </a:rPr>
            <a:t>Help in Bank Consolidation/M&amp;A: from present 22 PSB + 5 SBI Associate Banks=27 PSB=&gt; 10</a:t>
          </a:r>
        </a:p>
      </dsp:txBody>
      <dsp:txXfrm>
        <a:off x="3524107" y="1805262"/>
        <a:ext cx="7488727" cy="1980000"/>
      </dsp:txXfrm>
    </dsp:sp>
    <dsp:sp modelId="{84A8ED86-1D83-42E4-B038-1759044C874C}">
      <dsp:nvSpPr>
        <dsp:cNvPr id="0" name=""/>
        <dsp:cNvSpPr/>
      </dsp:nvSpPr>
      <dsp:spPr>
        <a:xfrm>
          <a:off x="0" y="3900462"/>
          <a:ext cx="2755900" cy="1009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Franklin Gothic Medium Cond" panose="020B0606030402020204" pitchFamily="34" charset="0"/>
            </a:rPr>
            <a:t>Financial Reform</a:t>
          </a:r>
        </a:p>
      </dsp:txBody>
      <dsp:txXfrm>
        <a:off x="0" y="3900462"/>
        <a:ext cx="2755900" cy="1009800"/>
      </dsp:txXfrm>
    </dsp:sp>
    <dsp:sp modelId="{C6BC0742-72BF-4E7E-B715-CD49C605C53F}">
      <dsp:nvSpPr>
        <dsp:cNvPr id="0" name=""/>
        <dsp:cNvSpPr/>
      </dsp:nvSpPr>
      <dsp:spPr>
        <a:xfrm>
          <a:off x="2755899" y="3900462"/>
          <a:ext cx="551180" cy="10098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265E3-639F-4EC4-ACED-91268D0AF811}">
      <dsp:nvSpPr>
        <dsp:cNvPr id="0" name=""/>
        <dsp:cNvSpPr/>
      </dsp:nvSpPr>
      <dsp:spPr>
        <a:xfrm>
          <a:off x="3527551" y="3900462"/>
          <a:ext cx="7496048" cy="1009800"/>
        </a:xfrm>
        <a:prstGeom prst="rect">
          <a:avLst/>
        </a:prstGeom>
        <a:solidFill>
          <a:schemeClr val="accent3">
            <a:hueOff val="-3720648"/>
            <a:satOff val="-20381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Franklin Gothic Medium Cond" panose="020B0606030402020204" pitchFamily="34" charset="0"/>
            </a:rPr>
            <a:t>Raise capital and help recover from NPA</a:t>
          </a:r>
        </a:p>
      </dsp:txBody>
      <dsp:txXfrm>
        <a:off x="3527551" y="3900462"/>
        <a:ext cx="7496048" cy="1009800"/>
      </dsp:txXfrm>
    </dsp:sp>
    <dsp:sp modelId="{13A9CA29-5ADE-43D5-8E6E-37E3330715F0}">
      <dsp:nvSpPr>
        <dsp:cNvPr id="0" name=""/>
        <dsp:cNvSpPr/>
      </dsp:nvSpPr>
      <dsp:spPr>
        <a:xfrm>
          <a:off x="0" y="5282862"/>
          <a:ext cx="2755900" cy="63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Accountability</a:t>
          </a:r>
        </a:p>
      </dsp:txBody>
      <dsp:txXfrm>
        <a:off x="0" y="5282862"/>
        <a:ext cx="2755900" cy="633600"/>
      </dsp:txXfrm>
    </dsp:sp>
    <dsp:sp modelId="{FC3743D9-ACD7-4174-8A78-16505C8B339B}">
      <dsp:nvSpPr>
        <dsp:cNvPr id="0" name=""/>
        <dsp:cNvSpPr/>
      </dsp:nvSpPr>
      <dsp:spPr>
        <a:xfrm>
          <a:off x="2755899" y="5025462"/>
          <a:ext cx="551180" cy="11484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0DBF63-64FE-4255-B024-72E6028715C1}">
      <dsp:nvSpPr>
        <dsp:cNvPr id="0" name=""/>
        <dsp:cNvSpPr/>
      </dsp:nvSpPr>
      <dsp:spPr>
        <a:xfrm>
          <a:off x="3527551" y="5025462"/>
          <a:ext cx="7496048" cy="1148400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Franklin Gothic Medium Cond" panose="020B0606030402020204" pitchFamily="34" charset="0"/>
            </a:rPr>
            <a:t>To improve governance at PSB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kern="1200" dirty="0">
              <a:latin typeface="Franklin Gothic Medium Cond" panose="020B0606030402020204" pitchFamily="34" charset="0"/>
            </a:rPr>
            <a:t>Link between the government and banks</a:t>
          </a:r>
        </a:p>
      </dsp:txBody>
      <dsp:txXfrm>
        <a:off x="3527551" y="5025462"/>
        <a:ext cx="7496048" cy="1148400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F8BAE-FCD1-43E9-B0B7-645FD3174B79}">
      <dsp:nvSpPr>
        <dsp:cNvPr id="0" name=""/>
        <dsp:cNvSpPr/>
      </dsp:nvSpPr>
      <dsp:spPr>
        <a:xfrm>
          <a:off x="0" y="274017"/>
          <a:ext cx="3665636" cy="2199382"/>
        </a:xfrm>
        <a:prstGeom prst="rect">
          <a:avLst/>
        </a:prstGeom>
        <a:solidFill>
          <a:schemeClr val="bg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strike="sngStrike" kern="1200" dirty="0"/>
            <a:t>NPA: 4R4D</a:t>
          </a:r>
        </a:p>
      </dsp:txBody>
      <dsp:txXfrm>
        <a:off x="0" y="274017"/>
        <a:ext cx="3665636" cy="2199382"/>
      </dsp:txXfrm>
    </dsp:sp>
    <dsp:sp modelId="{74251CCC-C35C-4CE3-9576-114C8CA14399}">
      <dsp:nvSpPr>
        <dsp:cNvPr id="0" name=""/>
        <dsp:cNvSpPr/>
      </dsp:nvSpPr>
      <dsp:spPr>
        <a:xfrm>
          <a:off x="4032200" y="274017"/>
          <a:ext cx="3665636" cy="2199382"/>
        </a:xfrm>
        <a:prstGeom prst="rect">
          <a:avLst/>
        </a:prstGeom>
        <a:solidFill>
          <a:schemeClr val="bg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strike="sngStrike" kern="1200" dirty="0"/>
            <a:t>BIC</a:t>
          </a:r>
        </a:p>
      </dsp:txBody>
      <dsp:txXfrm>
        <a:off x="4032200" y="274017"/>
        <a:ext cx="3665636" cy="2199382"/>
      </dsp:txXfrm>
    </dsp:sp>
    <dsp:sp modelId="{C0DB93D8-0DA2-4F02-8088-CA895A7A8FD0}">
      <dsp:nvSpPr>
        <dsp:cNvPr id="0" name=""/>
        <dsp:cNvSpPr/>
      </dsp:nvSpPr>
      <dsp:spPr>
        <a:xfrm>
          <a:off x="8064401" y="274017"/>
          <a:ext cx="3665636" cy="2199382"/>
        </a:xfrm>
        <a:prstGeom prst="rect">
          <a:avLst/>
        </a:prstGeom>
        <a:solidFill>
          <a:schemeClr val="bg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strike="sngStrike" kern="1200" dirty="0"/>
            <a:t>Bifurcation of CMD Post</a:t>
          </a:r>
        </a:p>
      </dsp:txBody>
      <dsp:txXfrm>
        <a:off x="8064401" y="274017"/>
        <a:ext cx="3665636" cy="2199382"/>
      </dsp:txXfrm>
    </dsp:sp>
    <dsp:sp modelId="{6AE19A6E-7032-4410-8DB1-6A43854A0759}">
      <dsp:nvSpPr>
        <dsp:cNvPr id="0" name=""/>
        <dsp:cNvSpPr/>
      </dsp:nvSpPr>
      <dsp:spPr>
        <a:xfrm>
          <a:off x="0" y="2839963"/>
          <a:ext cx="3665636" cy="2199382"/>
        </a:xfrm>
        <a:prstGeom prst="rect">
          <a:avLst/>
        </a:prstGeom>
        <a:solidFill>
          <a:schemeClr val="bg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strike="sngStrike" kern="1200" dirty="0"/>
            <a:t>BBB</a:t>
          </a:r>
        </a:p>
      </dsp:txBody>
      <dsp:txXfrm>
        <a:off x="0" y="2839963"/>
        <a:ext cx="3665636" cy="2199382"/>
      </dsp:txXfrm>
    </dsp:sp>
    <dsp:sp modelId="{C236A06A-B072-4A40-86D4-552584F348DA}">
      <dsp:nvSpPr>
        <dsp:cNvPr id="0" name=""/>
        <dsp:cNvSpPr/>
      </dsp:nvSpPr>
      <dsp:spPr>
        <a:xfrm>
          <a:off x="4032200" y="2839963"/>
          <a:ext cx="3665636" cy="219938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Bank consolidation</a:t>
          </a:r>
        </a:p>
      </dsp:txBody>
      <dsp:txXfrm>
        <a:off x="4032200" y="2839963"/>
        <a:ext cx="3665636" cy="2199382"/>
      </dsp:txXfrm>
    </dsp:sp>
    <dsp:sp modelId="{22C6523C-B881-4A9B-BE07-151D35A5C8CC}">
      <dsp:nvSpPr>
        <dsp:cNvPr id="0" name=""/>
        <dsp:cNvSpPr/>
      </dsp:nvSpPr>
      <dsp:spPr>
        <a:xfrm>
          <a:off x="8064401" y="2839963"/>
          <a:ext cx="3665636" cy="2199382"/>
        </a:xfrm>
        <a:prstGeom prst="rect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Misc.</a:t>
          </a:r>
        </a:p>
      </dsp:txBody>
      <dsp:txXfrm>
        <a:off x="8064401" y="2839963"/>
        <a:ext cx="3665636" cy="219938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2D601-5F58-413A-97C8-B8AD30333261}">
      <dsp:nvSpPr>
        <dsp:cNvPr id="0" name=""/>
        <dsp:cNvSpPr/>
      </dsp:nvSpPr>
      <dsp:spPr>
        <a:xfrm>
          <a:off x="3392178" y="1206192"/>
          <a:ext cx="7479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4794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46688" y="1248019"/>
        <a:ext cx="38927" cy="7785"/>
      </dsp:txXfrm>
    </dsp:sp>
    <dsp:sp modelId="{7F276F8B-8ED2-4269-A231-FFB6AAD9ED45}">
      <dsp:nvSpPr>
        <dsp:cNvPr id="0" name=""/>
        <dsp:cNvSpPr/>
      </dsp:nvSpPr>
      <dsp:spPr>
        <a:xfrm>
          <a:off x="8992" y="236416"/>
          <a:ext cx="3384986" cy="2030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Franklin Gothic Medium Cond" panose="020B0606030402020204" pitchFamily="34" charset="0"/>
            </a:rPr>
            <a:t>1991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Narsimhan-I</a:t>
          </a:r>
        </a:p>
      </dsp:txBody>
      <dsp:txXfrm>
        <a:off x="8992" y="236416"/>
        <a:ext cx="3384986" cy="2030991"/>
      </dsp:txXfrm>
    </dsp:sp>
    <dsp:sp modelId="{31B7BF0B-C191-4973-953A-106E1A57B7FF}">
      <dsp:nvSpPr>
        <dsp:cNvPr id="0" name=""/>
        <dsp:cNvSpPr/>
      </dsp:nvSpPr>
      <dsp:spPr>
        <a:xfrm>
          <a:off x="7555712" y="1206192"/>
          <a:ext cx="7479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4794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10222" y="1248019"/>
        <a:ext cx="38927" cy="7785"/>
      </dsp:txXfrm>
    </dsp:sp>
    <dsp:sp modelId="{D260BDF4-A7E7-469B-BAEE-F39E32AF56D6}">
      <dsp:nvSpPr>
        <dsp:cNvPr id="0" name=""/>
        <dsp:cNvSpPr/>
      </dsp:nvSpPr>
      <dsp:spPr>
        <a:xfrm>
          <a:off x="4172525" y="236416"/>
          <a:ext cx="3384986" cy="20309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Franklin Gothic Medium Cond" panose="020B0606030402020204" pitchFamily="34" charset="0"/>
            </a:rPr>
            <a:t>1993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6 + 4 closed= 10</a:t>
          </a:r>
        </a:p>
      </dsp:txBody>
      <dsp:txXfrm>
        <a:off x="4172525" y="236416"/>
        <a:ext cx="3384986" cy="2030991"/>
      </dsp:txXfrm>
    </dsp:sp>
    <dsp:sp modelId="{81CD4CF2-C979-4F2B-B8A6-031901B46E7E}">
      <dsp:nvSpPr>
        <dsp:cNvPr id="0" name=""/>
        <dsp:cNvSpPr/>
      </dsp:nvSpPr>
      <dsp:spPr>
        <a:xfrm>
          <a:off x="1701485" y="2265608"/>
          <a:ext cx="8327066" cy="747946"/>
        </a:xfrm>
        <a:custGeom>
          <a:avLst/>
          <a:gdLst/>
          <a:ahLst/>
          <a:cxnLst/>
          <a:rect l="0" t="0" r="0" b="0"/>
          <a:pathLst>
            <a:path>
              <a:moveTo>
                <a:pt x="8327066" y="0"/>
              </a:moveTo>
              <a:lnTo>
                <a:pt x="8327066" y="391073"/>
              </a:lnTo>
              <a:lnTo>
                <a:pt x="0" y="391073"/>
              </a:lnTo>
              <a:lnTo>
                <a:pt x="0" y="747946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55934" y="2635688"/>
        <a:ext cx="418169" cy="7785"/>
      </dsp:txXfrm>
    </dsp:sp>
    <dsp:sp modelId="{FA17AA85-EBDC-43D9-82A2-4E0D562AF44B}">
      <dsp:nvSpPr>
        <dsp:cNvPr id="0" name=""/>
        <dsp:cNvSpPr/>
      </dsp:nvSpPr>
      <dsp:spPr>
        <a:xfrm>
          <a:off x="8336059" y="236416"/>
          <a:ext cx="3384986" cy="20309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Franklin Gothic Medium Cond" panose="020B0606030402020204" pitchFamily="34" charset="0"/>
            </a:rPr>
            <a:t>1998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Narsimhan-II</a:t>
          </a:r>
        </a:p>
      </dsp:txBody>
      <dsp:txXfrm>
        <a:off x="8336059" y="236416"/>
        <a:ext cx="3384986" cy="2030991"/>
      </dsp:txXfrm>
    </dsp:sp>
    <dsp:sp modelId="{ADC76EB6-63FF-4D43-B35E-121348869163}">
      <dsp:nvSpPr>
        <dsp:cNvPr id="0" name=""/>
        <dsp:cNvSpPr/>
      </dsp:nvSpPr>
      <dsp:spPr>
        <a:xfrm>
          <a:off x="3392178" y="4015730"/>
          <a:ext cx="7479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4794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46688" y="4057558"/>
        <a:ext cx="38927" cy="7785"/>
      </dsp:txXfrm>
    </dsp:sp>
    <dsp:sp modelId="{DFC6EA3C-8BD1-4409-B501-682B48B3101F}">
      <dsp:nvSpPr>
        <dsp:cNvPr id="0" name=""/>
        <dsp:cNvSpPr/>
      </dsp:nvSpPr>
      <dsp:spPr>
        <a:xfrm>
          <a:off x="8992" y="3045954"/>
          <a:ext cx="3384986" cy="20309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Franklin Gothic Medium Cond" panose="020B0606030402020204" pitchFamily="34" charset="0"/>
            </a:rPr>
            <a:t>2001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Kotak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Yes Bank</a:t>
          </a:r>
        </a:p>
      </dsp:txBody>
      <dsp:txXfrm>
        <a:off x="8992" y="3045954"/>
        <a:ext cx="3384986" cy="2030991"/>
      </dsp:txXfrm>
    </dsp:sp>
    <dsp:sp modelId="{55551EB6-0D2A-4569-BE59-AF4853B0A52D}">
      <dsp:nvSpPr>
        <dsp:cNvPr id="0" name=""/>
        <dsp:cNvSpPr/>
      </dsp:nvSpPr>
      <dsp:spPr>
        <a:xfrm>
          <a:off x="4172525" y="3045954"/>
          <a:ext cx="3384986" cy="20309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Franklin Gothic Medium Cond" panose="020B0606030402020204" pitchFamily="34" charset="0"/>
            </a:rPr>
            <a:t>2013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err="1">
              <a:latin typeface="Franklin Gothic Medium Cond" panose="020B0606030402020204" pitchFamily="34" charset="0"/>
            </a:rPr>
            <a:t>Bandhan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IDFC</a:t>
          </a:r>
        </a:p>
      </dsp:txBody>
      <dsp:txXfrm>
        <a:off x="4172525" y="3045954"/>
        <a:ext cx="3384986" cy="2030991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A40F7-D14A-4CF4-8998-39FA3900B322}">
      <dsp:nvSpPr>
        <dsp:cNvPr id="0" name=""/>
        <dsp:cNvSpPr/>
      </dsp:nvSpPr>
      <dsp:spPr>
        <a:xfrm>
          <a:off x="0" y="274017"/>
          <a:ext cx="3665636" cy="21993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1913: Mysore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Maharaja of Mysore on </a:t>
          </a:r>
          <a:r>
            <a:rPr lang="en-US" sz="2100" kern="1200"/>
            <a:t>M.Vishweshwariah</a:t>
          </a:r>
          <a:r>
            <a:rPr lang="en-US" sz="2100" kern="1200" dirty="0"/>
            <a:t> (Bharat </a:t>
          </a:r>
          <a:r>
            <a:rPr lang="en-US" sz="2100" kern="1200" dirty="0" err="1"/>
            <a:t>Ratna</a:t>
          </a:r>
          <a:r>
            <a:rPr lang="en-US" sz="2100" kern="1200" dirty="0"/>
            <a:t>) Committee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SBI owns 90% shares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73% falls in Q3-2015</a:t>
          </a:r>
        </a:p>
      </dsp:txBody>
      <dsp:txXfrm>
        <a:off x="0" y="274017"/>
        <a:ext cx="3665636" cy="2199382"/>
      </dsp:txXfrm>
    </dsp:sp>
    <dsp:sp modelId="{DACD5BC4-DC69-41D5-8479-EA58745610DA}">
      <dsp:nvSpPr>
        <dsp:cNvPr id="0" name=""/>
        <dsp:cNvSpPr/>
      </dsp:nvSpPr>
      <dsp:spPr>
        <a:xfrm>
          <a:off x="4032200" y="274017"/>
          <a:ext cx="3665636" cy="21993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1917: </a:t>
          </a:r>
          <a:r>
            <a:rPr lang="en-US" sz="2700" kern="1200" dirty="0" err="1"/>
            <a:t>Patiyala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Maharaja </a:t>
          </a:r>
          <a:r>
            <a:rPr lang="en-US" sz="2100" kern="1200" dirty="0" err="1"/>
            <a:t>Bhupinder</a:t>
          </a:r>
          <a:r>
            <a:rPr lang="en-US" sz="2100" kern="1200" dirty="0"/>
            <a:t> Singh</a:t>
          </a:r>
        </a:p>
      </dsp:txBody>
      <dsp:txXfrm>
        <a:off x="4032200" y="274017"/>
        <a:ext cx="3665636" cy="2199382"/>
      </dsp:txXfrm>
    </dsp:sp>
    <dsp:sp modelId="{16EADA3D-BB03-437C-B8F9-819B3BD75365}">
      <dsp:nvSpPr>
        <dsp:cNvPr id="0" name=""/>
        <dsp:cNvSpPr/>
      </dsp:nvSpPr>
      <dsp:spPr>
        <a:xfrm>
          <a:off x="8064401" y="274017"/>
          <a:ext cx="3665636" cy="21993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1941: Hyderabad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Nizam</a:t>
          </a:r>
          <a:r>
            <a:rPr lang="en-US" sz="2100" kern="1200" dirty="0"/>
            <a:t> Mir Osman Ali Khan; Also issued Osmania Sicca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‘48: Operation Polo.</a:t>
          </a:r>
        </a:p>
      </dsp:txBody>
      <dsp:txXfrm>
        <a:off x="8064401" y="274017"/>
        <a:ext cx="3665636" cy="2199382"/>
      </dsp:txXfrm>
    </dsp:sp>
    <dsp:sp modelId="{BB10EACA-93E1-4614-A39E-E1FF68509E0D}">
      <dsp:nvSpPr>
        <dsp:cNvPr id="0" name=""/>
        <dsp:cNvSpPr/>
      </dsp:nvSpPr>
      <dsp:spPr>
        <a:xfrm>
          <a:off x="0" y="2839963"/>
          <a:ext cx="3665636" cy="21993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40s: Bikaner &amp; Jaipur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43: Jaipur; 44: Bikaner =&gt; 63: merged</a:t>
          </a:r>
        </a:p>
      </dsp:txBody>
      <dsp:txXfrm>
        <a:off x="0" y="2839963"/>
        <a:ext cx="3665636" cy="2199382"/>
      </dsp:txXfrm>
    </dsp:sp>
    <dsp:sp modelId="{C19B91B8-D5F1-4D14-AABF-0D2C02E3CB51}">
      <dsp:nvSpPr>
        <dsp:cNvPr id="0" name=""/>
        <dsp:cNvSpPr/>
      </dsp:nvSpPr>
      <dsp:spPr>
        <a:xfrm>
          <a:off x="4032200" y="2839963"/>
          <a:ext cx="3665636" cy="21993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1945: Travancore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Diwan</a:t>
          </a:r>
          <a:r>
            <a:rPr lang="en-US" sz="2100" kern="1200" dirty="0"/>
            <a:t> of Travancore, Kerala</a:t>
          </a:r>
        </a:p>
      </dsp:txBody>
      <dsp:txXfrm>
        <a:off x="4032200" y="2839963"/>
        <a:ext cx="3665636" cy="2199382"/>
      </dsp:txXfrm>
    </dsp:sp>
    <dsp:sp modelId="{7DFFB226-31C1-4B38-975D-E638BA49B48A}">
      <dsp:nvSpPr>
        <dsp:cNvPr id="0" name=""/>
        <dsp:cNvSpPr/>
      </dsp:nvSpPr>
      <dsp:spPr>
        <a:xfrm>
          <a:off x="8064401" y="2839963"/>
          <a:ext cx="3665636" cy="219938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MERGED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2008: Saurashtra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2010: Indore</a:t>
          </a:r>
        </a:p>
      </dsp:txBody>
      <dsp:txXfrm>
        <a:off x="8064401" y="2839963"/>
        <a:ext cx="3665636" cy="219938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F8BAE-FCD1-43E9-B0B7-645FD3174B79}">
      <dsp:nvSpPr>
        <dsp:cNvPr id="0" name=""/>
        <dsp:cNvSpPr/>
      </dsp:nvSpPr>
      <dsp:spPr>
        <a:xfrm>
          <a:off x="0" y="274017"/>
          <a:ext cx="3665636" cy="219938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strike="sngStrike" kern="1200" dirty="0"/>
            <a:t>NPA: 4R4D</a:t>
          </a:r>
        </a:p>
      </dsp:txBody>
      <dsp:txXfrm>
        <a:off x="0" y="274017"/>
        <a:ext cx="3665636" cy="2199382"/>
      </dsp:txXfrm>
    </dsp:sp>
    <dsp:sp modelId="{74251CCC-C35C-4CE3-9576-114C8CA14399}">
      <dsp:nvSpPr>
        <dsp:cNvPr id="0" name=""/>
        <dsp:cNvSpPr/>
      </dsp:nvSpPr>
      <dsp:spPr>
        <a:xfrm>
          <a:off x="4032200" y="274017"/>
          <a:ext cx="3665636" cy="2199382"/>
        </a:xfrm>
        <a:prstGeom prst="rect">
          <a:avLst/>
        </a:prstGeom>
        <a:solidFill>
          <a:schemeClr val="accent1">
            <a:shade val="80000"/>
            <a:hueOff val="158419"/>
            <a:satOff val="-11243"/>
            <a:lumOff val="7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strike="sngStrike" kern="1200" dirty="0"/>
            <a:t>BIC</a:t>
          </a:r>
        </a:p>
      </dsp:txBody>
      <dsp:txXfrm>
        <a:off x="4032200" y="274017"/>
        <a:ext cx="3665636" cy="2199382"/>
      </dsp:txXfrm>
    </dsp:sp>
    <dsp:sp modelId="{C0DB93D8-0DA2-4F02-8088-CA895A7A8FD0}">
      <dsp:nvSpPr>
        <dsp:cNvPr id="0" name=""/>
        <dsp:cNvSpPr/>
      </dsp:nvSpPr>
      <dsp:spPr>
        <a:xfrm>
          <a:off x="8064401" y="274017"/>
          <a:ext cx="3665636" cy="2199382"/>
        </a:xfrm>
        <a:prstGeom prst="rect">
          <a:avLst/>
        </a:prstGeom>
        <a:solidFill>
          <a:schemeClr val="accent1">
            <a:shade val="80000"/>
            <a:hueOff val="316839"/>
            <a:satOff val="-22486"/>
            <a:lumOff val="147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strike="sngStrike" kern="1200" dirty="0"/>
            <a:t>Bifurcation of CMD Post</a:t>
          </a:r>
        </a:p>
      </dsp:txBody>
      <dsp:txXfrm>
        <a:off x="8064401" y="274017"/>
        <a:ext cx="3665636" cy="2199382"/>
      </dsp:txXfrm>
    </dsp:sp>
    <dsp:sp modelId="{6AE19A6E-7032-4410-8DB1-6A43854A0759}">
      <dsp:nvSpPr>
        <dsp:cNvPr id="0" name=""/>
        <dsp:cNvSpPr/>
      </dsp:nvSpPr>
      <dsp:spPr>
        <a:xfrm>
          <a:off x="0" y="2839963"/>
          <a:ext cx="3665636" cy="2199382"/>
        </a:xfrm>
        <a:prstGeom prst="rect">
          <a:avLst/>
        </a:prstGeom>
        <a:solidFill>
          <a:schemeClr val="accent1">
            <a:shade val="80000"/>
            <a:hueOff val="475258"/>
            <a:satOff val="-33729"/>
            <a:lumOff val="22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strike="sngStrike" kern="1200" dirty="0"/>
            <a:t>BBB</a:t>
          </a:r>
        </a:p>
      </dsp:txBody>
      <dsp:txXfrm>
        <a:off x="0" y="2839963"/>
        <a:ext cx="3665636" cy="2199382"/>
      </dsp:txXfrm>
    </dsp:sp>
    <dsp:sp modelId="{C236A06A-B072-4A40-86D4-552584F348DA}">
      <dsp:nvSpPr>
        <dsp:cNvPr id="0" name=""/>
        <dsp:cNvSpPr/>
      </dsp:nvSpPr>
      <dsp:spPr>
        <a:xfrm>
          <a:off x="4032200" y="2839963"/>
          <a:ext cx="3665636" cy="2199382"/>
        </a:xfrm>
        <a:prstGeom prst="rect">
          <a:avLst/>
        </a:prstGeom>
        <a:solidFill>
          <a:schemeClr val="accent1">
            <a:shade val="80000"/>
            <a:hueOff val="633678"/>
            <a:satOff val="-44972"/>
            <a:lumOff val="295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strike="sngStrike" kern="1200" dirty="0"/>
            <a:t>Bank consolidation</a:t>
          </a:r>
        </a:p>
      </dsp:txBody>
      <dsp:txXfrm>
        <a:off x="4032200" y="2839963"/>
        <a:ext cx="3665636" cy="2199382"/>
      </dsp:txXfrm>
    </dsp:sp>
    <dsp:sp modelId="{22C6523C-B881-4A9B-BE07-151D35A5C8CC}">
      <dsp:nvSpPr>
        <dsp:cNvPr id="0" name=""/>
        <dsp:cNvSpPr/>
      </dsp:nvSpPr>
      <dsp:spPr>
        <a:xfrm>
          <a:off x="8064401" y="2839963"/>
          <a:ext cx="3665636" cy="219938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Misc.</a:t>
          </a:r>
        </a:p>
      </dsp:txBody>
      <dsp:txXfrm>
        <a:off x="8064401" y="2839963"/>
        <a:ext cx="3665636" cy="219938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26195-544F-41BC-9326-7A1B81D22CCB}">
      <dsp:nvSpPr>
        <dsp:cNvPr id="0" name=""/>
        <dsp:cNvSpPr/>
      </dsp:nvSpPr>
      <dsp:spPr>
        <a:xfrm>
          <a:off x="259304" y="278624"/>
          <a:ext cx="2232914" cy="188786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0AADA-BA5D-4485-B09B-69173B100818}">
      <dsp:nvSpPr>
        <dsp:cNvPr id="0" name=""/>
        <dsp:cNvSpPr/>
      </dsp:nvSpPr>
      <dsp:spPr>
        <a:xfrm>
          <a:off x="5757" y="2166489"/>
          <a:ext cx="2740007" cy="101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Franklin Gothic Medium Cond" panose="020B0606030402020204" pitchFamily="34" charset="0"/>
            </a:rPr>
            <a:t>RBI’s </a:t>
          </a:r>
          <a:r>
            <a:rPr lang="en-US" sz="1900" kern="1200" dirty="0" err="1">
              <a:latin typeface="Franklin Gothic Medium Cond" panose="020B0606030402020204" pitchFamily="34" charset="0"/>
            </a:rPr>
            <a:t>P.J.Nayak</a:t>
          </a:r>
          <a:r>
            <a:rPr lang="en-US" sz="1900" kern="1200" dirty="0">
              <a:latin typeface="Franklin Gothic Medium Cond" panose="020B0606030402020204" pitchFamily="34" charset="0"/>
            </a:rPr>
            <a:t> Committee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2014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BIC, BBB</a:t>
          </a:r>
        </a:p>
      </dsp:txBody>
      <dsp:txXfrm>
        <a:off x="5757" y="2166489"/>
        <a:ext cx="2740007" cy="1016542"/>
      </dsp:txXfrm>
    </dsp:sp>
    <dsp:sp modelId="{788B84E0-97EA-4CDB-B2F7-07BABC2B3D1C}">
      <dsp:nvSpPr>
        <dsp:cNvPr id="0" name=""/>
        <dsp:cNvSpPr/>
      </dsp:nvSpPr>
      <dsp:spPr>
        <a:xfrm>
          <a:off x="3019881" y="278624"/>
          <a:ext cx="2740007" cy="1887865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54C8D-6E28-43AF-9146-3420BFD12EA3}">
      <dsp:nvSpPr>
        <dsp:cNvPr id="0" name=""/>
        <dsp:cNvSpPr/>
      </dsp:nvSpPr>
      <dsp:spPr>
        <a:xfrm>
          <a:off x="3019881" y="2166489"/>
          <a:ext cx="2740007" cy="101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Franklin Gothic Medium Cond" panose="020B0606030402020204" pitchFamily="34" charset="0"/>
            </a:rPr>
            <a:t>Gyan</a:t>
          </a:r>
          <a:r>
            <a:rPr lang="en-US" sz="1900" kern="1200" dirty="0">
              <a:latin typeface="Franklin Gothic Medium Cond" panose="020B0606030402020204" pitchFamily="34" charset="0"/>
            </a:rPr>
            <a:t> </a:t>
          </a:r>
          <a:r>
            <a:rPr lang="en-US" sz="1900" kern="1200" dirty="0" err="1">
              <a:latin typeface="Franklin Gothic Medium Cond" panose="020B0606030402020204" pitchFamily="34" charset="0"/>
            </a:rPr>
            <a:t>Sangam</a:t>
          </a:r>
          <a:r>
            <a:rPr lang="en-US" sz="1900" kern="1200" dirty="0">
              <a:latin typeface="Franklin Gothic Medium Cond" panose="020B0606030402020204" pitchFamily="34" charset="0"/>
            </a:rPr>
            <a:t>-I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Pune-2015, Jan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BBB</a:t>
          </a:r>
        </a:p>
      </dsp:txBody>
      <dsp:txXfrm>
        <a:off x="3019881" y="2166489"/>
        <a:ext cx="2740007" cy="1016542"/>
      </dsp:txXfrm>
    </dsp:sp>
    <dsp:sp modelId="{2DF9189B-EDCE-40BD-B78A-92EFC56A8978}">
      <dsp:nvSpPr>
        <dsp:cNvPr id="0" name=""/>
        <dsp:cNvSpPr/>
      </dsp:nvSpPr>
      <dsp:spPr>
        <a:xfrm>
          <a:off x="6034004" y="278624"/>
          <a:ext cx="2740007" cy="1887865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038C-051C-4F5F-8D4A-0EAA18B65EEE}">
      <dsp:nvSpPr>
        <dsp:cNvPr id="0" name=""/>
        <dsp:cNvSpPr/>
      </dsp:nvSpPr>
      <dsp:spPr>
        <a:xfrm>
          <a:off x="6034004" y="2166489"/>
          <a:ext cx="2740007" cy="101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Franklin Gothic Medium Cond" panose="020B0606030402020204" pitchFamily="34" charset="0"/>
            </a:rPr>
            <a:t>Indradhanush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2015-Aug,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C000"/>
              </a:solidFill>
              <a:latin typeface="Franklin Gothic Medium Cond" panose="020B0606030402020204" pitchFamily="34" charset="0"/>
            </a:rPr>
            <a:t>Dept. Financial services</a:t>
          </a:r>
        </a:p>
      </dsp:txBody>
      <dsp:txXfrm>
        <a:off x="6034004" y="2166489"/>
        <a:ext cx="2740007" cy="1016542"/>
      </dsp:txXfrm>
    </dsp:sp>
    <dsp:sp modelId="{2EE13359-12E4-4A10-9C5F-4A3B819F4B8E}">
      <dsp:nvSpPr>
        <dsp:cNvPr id="0" name=""/>
        <dsp:cNvSpPr/>
      </dsp:nvSpPr>
      <dsp:spPr>
        <a:xfrm>
          <a:off x="9048128" y="278624"/>
          <a:ext cx="2740007" cy="1887865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C6B42-C748-456E-B3DB-FADB167A3BC0}">
      <dsp:nvSpPr>
        <dsp:cNvPr id="0" name=""/>
        <dsp:cNvSpPr/>
      </dsp:nvSpPr>
      <dsp:spPr>
        <a:xfrm>
          <a:off x="9048128" y="2166489"/>
          <a:ext cx="2740007" cy="1016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Franklin Gothic Medium Cond" panose="020B0606030402020204" pitchFamily="34" charset="0"/>
            </a:rPr>
            <a:t>Gyan</a:t>
          </a:r>
          <a:r>
            <a:rPr lang="en-US" sz="1900" kern="1200" dirty="0">
              <a:latin typeface="Franklin Gothic Medium Cond" panose="020B0606030402020204" pitchFamily="34" charset="0"/>
            </a:rPr>
            <a:t> </a:t>
          </a:r>
          <a:r>
            <a:rPr lang="en-US" sz="1900" kern="1200" dirty="0" err="1">
              <a:latin typeface="Franklin Gothic Medium Cond" panose="020B0606030402020204" pitchFamily="34" charset="0"/>
            </a:rPr>
            <a:t>Sangam</a:t>
          </a:r>
          <a:r>
            <a:rPr lang="en-US" sz="1900" kern="1200" dirty="0">
              <a:latin typeface="Franklin Gothic Medium Cond" panose="020B0606030402020204" pitchFamily="34" charset="0"/>
            </a:rPr>
            <a:t>-II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kern="1200" dirty="0">
              <a:latin typeface="Franklin Gothic Medium Cond" panose="020B0606030402020204" pitchFamily="34" charset="0"/>
            </a:rPr>
            <a:t>Gurgaon-2016</a:t>
          </a:r>
          <a:br>
            <a:rPr lang="en-US" sz="1900" kern="1200" dirty="0">
              <a:latin typeface="Franklin Gothic Medium Cond" panose="020B0606030402020204" pitchFamily="34" charset="0"/>
            </a:rPr>
          </a:br>
          <a:r>
            <a:rPr lang="en-US" sz="1900" u="sng" kern="1200" dirty="0">
              <a:latin typeface="Franklin Gothic Medium Cond" panose="020B0606030402020204" pitchFamily="34" charset="0"/>
            </a:rPr>
            <a:t>Bank Consolidation</a:t>
          </a:r>
        </a:p>
      </dsp:txBody>
      <dsp:txXfrm>
        <a:off x="9048128" y="2166489"/>
        <a:ext cx="2740007" cy="101654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12DEC-9075-40C0-98B4-C9F604B3A38B}">
      <dsp:nvSpPr>
        <dsp:cNvPr id="0" name=""/>
        <dsp:cNvSpPr/>
      </dsp:nvSpPr>
      <dsp:spPr>
        <a:xfrm>
          <a:off x="0" y="469"/>
          <a:ext cx="2660661" cy="4129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Appointments- CMD </a:t>
          </a:r>
          <a:r>
            <a:rPr lang="en-US" sz="1800" kern="1200" dirty="0" err="1">
              <a:latin typeface="Franklin Gothic Medium Cond" panose="020B0606030402020204" pitchFamily="34" charset="0"/>
            </a:rPr>
            <a:t>bifur</a:t>
          </a:r>
          <a:r>
            <a:rPr lang="en-US" sz="1800" kern="1200" dirty="0">
              <a:latin typeface="Franklin Gothic Medium Cond" panose="020B0606030402020204" pitchFamily="34" charset="0"/>
            </a:rPr>
            <a:t>.</a:t>
          </a:r>
        </a:p>
      </dsp:txBody>
      <dsp:txXfrm>
        <a:off x="20160" y="20629"/>
        <a:ext cx="2620341" cy="372653"/>
      </dsp:txXfrm>
    </dsp:sp>
    <dsp:sp modelId="{FC569D1C-74C9-4B94-B0FC-D398A13CA962}">
      <dsp:nvSpPr>
        <dsp:cNvPr id="0" name=""/>
        <dsp:cNvSpPr/>
      </dsp:nvSpPr>
      <dsp:spPr>
        <a:xfrm>
          <a:off x="0" y="406913"/>
          <a:ext cx="2660661" cy="41297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Bank Board Bureau</a:t>
          </a:r>
        </a:p>
      </dsp:txBody>
      <dsp:txXfrm>
        <a:off x="20160" y="427073"/>
        <a:ext cx="2620341" cy="372653"/>
      </dsp:txXfrm>
    </dsp:sp>
    <dsp:sp modelId="{EF76FBBF-9C66-4912-90C8-A3A850FD4F15}">
      <dsp:nvSpPr>
        <dsp:cNvPr id="0" name=""/>
        <dsp:cNvSpPr/>
      </dsp:nvSpPr>
      <dsp:spPr>
        <a:xfrm>
          <a:off x="0" y="854653"/>
          <a:ext cx="2660661" cy="41297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Capitalization</a:t>
          </a:r>
        </a:p>
      </dsp:txBody>
      <dsp:txXfrm>
        <a:off x="20160" y="874813"/>
        <a:ext cx="2620341" cy="372653"/>
      </dsp:txXfrm>
    </dsp:sp>
    <dsp:sp modelId="{75572655-D7CC-4F02-9CD9-051C07D4BB32}">
      <dsp:nvSpPr>
        <dsp:cNvPr id="0" name=""/>
        <dsp:cNvSpPr/>
      </dsp:nvSpPr>
      <dsp:spPr>
        <a:xfrm>
          <a:off x="0" y="1281745"/>
          <a:ext cx="2660661" cy="41297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De-stressing PSBs</a:t>
          </a:r>
        </a:p>
      </dsp:txBody>
      <dsp:txXfrm>
        <a:off x="20160" y="1301905"/>
        <a:ext cx="2620341" cy="372653"/>
      </dsp:txXfrm>
    </dsp:sp>
    <dsp:sp modelId="{0FF3D88D-F606-428E-A28B-14282D415EBD}">
      <dsp:nvSpPr>
        <dsp:cNvPr id="0" name=""/>
        <dsp:cNvSpPr/>
      </dsp:nvSpPr>
      <dsp:spPr>
        <a:xfrm>
          <a:off x="0" y="1708837"/>
          <a:ext cx="2660661" cy="41297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Empowerment</a:t>
          </a:r>
        </a:p>
      </dsp:txBody>
      <dsp:txXfrm>
        <a:off x="20160" y="1728997"/>
        <a:ext cx="2620341" cy="372653"/>
      </dsp:txXfrm>
    </dsp:sp>
    <dsp:sp modelId="{E8FDA957-5289-4241-BDD6-65FFD212777F}">
      <dsp:nvSpPr>
        <dsp:cNvPr id="0" name=""/>
        <dsp:cNvSpPr/>
      </dsp:nvSpPr>
      <dsp:spPr>
        <a:xfrm>
          <a:off x="0" y="2135930"/>
          <a:ext cx="2660661" cy="4129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Framework of Accountability</a:t>
          </a:r>
        </a:p>
      </dsp:txBody>
      <dsp:txXfrm>
        <a:off x="20160" y="2156090"/>
        <a:ext cx="2620341" cy="372653"/>
      </dsp:txXfrm>
    </dsp:sp>
    <dsp:sp modelId="{D0942EA6-D2EF-4CA1-B497-7E7B29F6E957}">
      <dsp:nvSpPr>
        <dsp:cNvPr id="0" name=""/>
        <dsp:cNvSpPr/>
      </dsp:nvSpPr>
      <dsp:spPr>
        <a:xfrm>
          <a:off x="0" y="2563022"/>
          <a:ext cx="2660661" cy="41297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ranklin Gothic Medium Cond" panose="020B0606030402020204" pitchFamily="34" charset="0"/>
            </a:rPr>
            <a:t>Governance Reforms</a:t>
          </a:r>
        </a:p>
      </dsp:txBody>
      <dsp:txXfrm>
        <a:off x="20160" y="2583182"/>
        <a:ext cx="2620341" cy="3726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E0DEC-DFBA-4ACB-971B-5E78CDFA12F4}">
      <dsp:nvSpPr>
        <dsp:cNvPr id="0" name=""/>
        <dsp:cNvSpPr/>
      </dsp:nvSpPr>
      <dsp:spPr>
        <a:xfrm rot="16200000">
          <a:off x="2600" y="1490"/>
          <a:ext cx="3065580" cy="3065580"/>
        </a:xfrm>
        <a:prstGeom prst="upArrow">
          <a:avLst>
            <a:gd name="adj1" fmla="val 50000"/>
            <a:gd name="adj2" fmla="val 35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strike="sngStrike" kern="1200" dirty="0">
              <a:solidFill>
                <a:schemeClr val="tx1"/>
              </a:solidFill>
            </a:rPr>
            <a:t>Past Observations (Vol2)</a:t>
          </a:r>
        </a:p>
      </dsp:txBody>
      <dsp:txXfrm rot="5400000">
        <a:off x="539078" y="767884"/>
        <a:ext cx="2529103" cy="1532790"/>
      </dsp:txXfrm>
    </dsp:sp>
    <dsp:sp modelId="{EAE4CDC7-F2FF-4E3E-B128-4EA903F055A0}">
      <dsp:nvSpPr>
        <dsp:cNvPr id="0" name=""/>
        <dsp:cNvSpPr/>
      </dsp:nvSpPr>
      <dsp:spPr>
        <a:xfrm rot="5400000">
          <a:off x="5035464" y="2980"/>
          <a:ext cx="3065580" cy="3065580"/>
        </a:xfrm>
        <a:prstGeom prst="upArrow">
          <a:avLst>
            <a:gd name="adj1" fmla="val 50000"/>
            <a:gd name="adj2" fmla="val 35000"/>
          </a:avLst>
        </a:prstGeom>
        <a:solidFill>
          <a:srgbClr val="FF0000"/>
        </a:solidFill>
        <a:ln w="571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Future Suggestions (Vol1)</a:t>
          </a:r>
        </a:p>
      </dsp:txBody>
      <dsp:txXfrm rot="-5400000">
        <a:off x="5035465" y="769375"/>
        <a:ext cx="2529103" cy="1532790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6151B-ED65-44DE-9EAD-F452D2AA6011}">
      <dsp:nvSpPr>
        <dsp:cNvPr id="0" name=""/>
        <dsp:cNvSpPr/>
      </dsp:nvSpPr>
      <dsp:spPr>
        <a:xfrm>
          <a:off x="245329" y="222"/>
          <a:ext cx="3188132" cy="22470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226ED-55D1-4139-B930-DE63EE4A0EF4}">
      <dsp:nvSpPr>
        <dsp:cNvPr id="0" name=""/>
        <dsp:cNvSpPr/>
      </dsp:nvSpPr>
      <dsp:spPr>
        <a:xfrm>
          <a:off x="933649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NPA, TBS, BASEL, 4R, </a:t>
          </a:r>
          <a:r>
            <a:rPr lang="en-US" sz="2100" kern="1200" dirty="0" err="1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Indradhanush</a:t>
          </a: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, BBB…</a:t>
          </a:r>
        </a:p>
      </dsp:txBody>
      <dsp:txXfrm>
        <a:off x="933649" y="1839864"/>
        <a:ext cx="2620193" cy="629676"/>
      </dsp:txXfrm>
    </dsp:sp>
    <dsp:sp modelId="{42C58EE7-7261-4ED0-A066-EE0548EF6FC0}">
      <dsp:nvSpPr>
        <dsp:cNvPr id="0" name=""/>
        <dsp:cNvSpPr/>
      </dsp:nvSpPr>
      <dsp:spPr>
        <a:xfrm>
          <a:off x="3877324" y="28221"/>
          <a:ext cx="2098947" cy="2247079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6DF74-99C3-4EBC-A624-6581D7D8848D}">
      <dsp:nvSpPr>
        <dsp:cNvPr id="0" name=""/>
        <dsp:cNvSpPr/>
      </dsp:nvSpPr>
      <dsp:spPr>
        <a:xfrm>
          <a:off x="4021051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MP Incomplete Transmission, MCLR etc.</a:t>
          </a:r>
        </a:p>
      </dsp:txBody>
      <dsp:txXfrm>
        <a:off x="4021051" y="1839864"/>
        <a:ext cx="2620193" cy="629676"/>
      </dsp:txXfrm>
    </dsp:sp>
    <dsp:sp modelId="{22BC101B-6425-46CE-B64A-301FFB1A0F30}">
      <dsp:nvSpPr>
        <dsp:cNvPr id="0" name=""/>
        <dsp:cNvSpPr/>
      </dsp:nvSpPr>
      <dsp:spPr>
        <a:xfrm>
          <a:off x="46739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65312-2505-4653-ABB2-2C7FF307C86B}">
      <dsp:nvSpPr>
        <dsp:cNvPr id="0" name=""/>
        <dsp:cNvSpPr/>
      </dsp:nvSpPr>
      <dsp:spPr>
        <a:xfrm>
          <a:off x="661353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PSL-framework, Certi.</a:t>
          </a:r>
        </a:p>
      </dsp:txBody>
      <dsp:txXfrm>
        <a:off x="661353" y="4632664"/>
        <a:ext cx="2620193" cy="629676"/>
      </dsp:txXfrm>
    </dsp:sp>
    <dsp:sp modelId="{191D812A-EBF2-4C00-9136-0D2112F74FAD}">
      <dsp:nvSpPr>
        <dsp:cNvPr id="0" name=""/>
        <dsp:cNvSpPr/>
      </dsp:nvSpPr>
      <dsp:spPr>
        <a:xfrm>
          <a:off x="3605027" y="2527686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C2949-50E8-446F-86BF-4F311B55FBD6}">
      <dsp:nvSpPr>
        <dsp:cNvPr id="0" name=""/>
        <dsp:cNvSpPr/>
      </dsp:nvSpPr>
      <dsp:spPr>
        <a:xfrm>
          <a:off x="4219641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Differential Banks</a:t>
          </a:r>
        </a:p>
      </dsp:txBody>
      <dsp:txXfrm>
        <a:off x="4219641" y="4632664"/>
        <a:ext cx="2620193" cy="6296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E0DEC-DFBA-4ACB-971B-5E78CDFA12F4}">
      <dsp:nvSpPr>
        <dsp:cNvPr id="0" name=""/>
        <dsp:cNvSpPr/>
      </dsp:nvSpPr>
      <dsp:spPr>
        <a:xfrm rot="16200000">
          <a:off x="1152" y="1542"/>
          <a:ext cx="3063483" cy="306348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Past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Tax collection &amp; Expenditure</a:t>
          </a:r>
        </a:p>
      </dsp:txBody>
      <dsp:txXfrm rot="5400000">
        <a:off x="537262" y="767413"/>
        <a:ext cx="2527373" cy="1531741"/>
      </dsp:txXfrm>
    </dsp:sp>
    <dsp:sp modelId="{EAE4CDC7-F2FF-4E3E-B128-4EA903F055A0}">
      <dsp:nvSpPr>
        <dsp:cNvPr id="0" name=""/>
        <dsp:cNvSpPr/>
      </dsp:nvSpPr>
      <dsp:spPr>
        <a:xfrm rot="5400000">
          <a:off x="5063478" y="3084"/>
          <a:ext cx="3063483" cy="3063483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Future Plan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1</a:t>
          </a:r>
          <a:r>
            <a:rPr lang="en-US" sz="2200" kern="1200" baseline="30000" dirty="0"/>
            <a:t>st</a:t>
          </a:r>
          <a:r>
            <a:rPr lang="en-US" sz="2200" kern="1200" dirty="0"/>
            <a:t> April 2016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31</a:t>
          </a:r>
          <a:r>
            <a:rPr lang="en-US" sz="2200" kern="1200" baseline="30000" dirty="0"/>
            <a:t>st</a:t>
          </a:r>
          <a:r>
            <a:rPr lang="en-US" sz="2200" kern="1200" dirty="0"/>
            <a:t> March 2017</a:t>
          </a:r>
        </a:p>
      </dsp:txBody>
      <dsp:txXfrm rot="-5400000">
        <a:off x="5063478" y="768955"/>
        <a:ext cx="2527373" cy="15317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20B0-F915-446F-8401-B807E0FB31B0}">
      <dsp:nvSpPr>
        <dsp:cNvPr id="0" name=""/>
        <dsp:cNvSpPr/>
      </dsp:nvSpPr>
      <dsp:spPr>
        <a:xfrm>
          <a:off x="0" y="0"/>
          <a:ext cx="8497887" cy="13688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Franklin Gothic Medium Cond" panose="020B0606030402020204" pitchFamily="34" charset="0"/>
            </a:rPr>
            <a:t>V1C1:-Economic Outlook, Prospects, and Policy Challenges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Twin Balance sheet &amp; other Macro GDP problems &amp; Suggestions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Overview of Ch.2 to 11</a:t>
          </a:r>
        </a:p>
      </dsp:txBody>
      <dsp:txXfrm>
        <a:off x="1836465" y="0"/>
        <a:ext cx="6661421" cy="1368877"/>
      </dsp:txXfrm>
    </dsp:sp>
    <dsp:sp modelId="{AAC13962-BA29-42A3-9E2B-15FA4AD1984C}">
      <dsp:nvSpPr>
        <dsp:cNvPr id="0" name=""/>
        <dsp:cNvSpPr/>
      </dsp:nvSpPr>
      <dsp:spPr>
        <a:xfrm>
          <a:off x="358869" y="136887"/>
          <a:ext cx="1255613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E2134-DBB3-48B0-A9CE-CCCABA4E5A9A}">
      <dsp:nvSpPr>
        <dsp:cNvPr id="0" name=""/>
        <dsp:cNvSpPr/>
      </dsp:nvSpPr>
      <dsp:spPr>
        <a:xfrm>
          <a:off x="0" y="1505765"/>
          <a:ext cx="8497887" cy="1368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V1C2:-The Chakravyuha Challenge of the Indian Economy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firms can start but can't exit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Reforms=Release capital tiedup in bad firms</a:t>
          </a:r>
        </a:p>
      </dsp:txBody>
      <dsp:txXfrm>
        <a:off x="1836465" y="1505765"/>
        <a:ext cx="6661421" cy="1368877"/>
      </dsp:txXfrm>
    </dsp:sp>
    <dsp:sp modelId="{08DA8137-33AE-4CC9-8720-1279BDC68666}">
      <dsp:nvSpPr>
        <dsp:cNvPr id="0" name=""/>
        <dsp:cNvSpPr/>
      </dsp:nvSpPr>
      <dsp:spPr>
        <a:xfrm>
          <a:off x="200256" y="1642653"/>
          <a:ext cx="1572839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27A4F-00F8-4C5F-98CD-4A50D362147A}">
      <dsp:nvSpPr>
        <dsp:cNvPr id="0" name=""/>
        <dsp:cNvSpPr/>
      </dsp:nvSpPr>
      <dsp:spPr>
        <a:xfrm>
          <a:off x="0" y="3011530"/>
          <a:ext cx="8497887" cy="13688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V1C3:-Spreading Jam across India's Economy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JAM-DBT good for Fertilizer sale but not good for Kerosene/Food;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Explore BAPU-POS instead</a:t>
          </a:r>
        </a:p>
      </dsp:txBody>
      <dsp:txXfrm>
        <a:off x="1836465" y="3011530"/>
        <a:ext cx="6661421" cy="1368877"/>
      </dsp:txXfrm>
    </dsp:sp>
    <dsp:sp modelId="{16CCAB42-0AEE-408C-BEEC-BDEC2FB0D0D9}">
      <dsp:nvSpPr>
        <dsp:cNvPr id="0" name=""/>
        <dsp:cNvSpPr/>
      </dsp:nvSpPr>
      <dsp:spPr>
        <a:xfrm>
          <a:off x="172052" y="3148418"/>
          <a:ext cx="1699577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6823C-4587-4126-ADA7-0A2285A5FA9A}">
      <dsp:nvSpPr>
        <dsp:cNvPr id="0" name=""/>
        <dsp:cNvSpPr/>
      </dsp:nvSpPr>
      <dsp:spPr>
        <a:xfrm>
          <a:off x="0" y="4517296"/>
          <a:ext cx="8497887" cy="13688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Franklin Gothic Medium Cond" panose="020B0606030402020204" pitchFamily="34" charset="0"/>
            </a:rPr>
            <a:t>V1C4:-Agriculture: More from Less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Impact of El-Nino-La-Nina (ch1); Micro-irrigation, extension services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Franklin Gothic Medium Cond" panose="020B0606030402020204" pitchFamily="34" charset="0"/>
            </a:rPr>
            <a:t>fix MSP to promote pulse cult.; One National Agri. Market</a:t>
          </a:r>
        </a:p>
      </dsp:txBody>
      <dsp:txXfrm>
        <a:off x="1836465" y="4517296"/>
        <a:ext cx="6661421" cy="1368877"/>
      </dsp:txXfrm>
    </dsp:sp>
    <dsp:sp modelId="{F1D303CF-FDB8-482F-BF7D-E8C023A56DF9}">
      <dsp:nvSpPr>
        <dsp:cNvPr id="0" name=""/>
        <dsp:cNvSpPr/>
      </dsp:nvSpPr>
      <dsp:spPr>
        <a:xfrm>
          <a:off x="328370" y="4654184"/>
          <a:ext cx="1316611" cy="10951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1EA32-A6BE-427D-9A52-926BFCCF0D43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EBE27-5E4C-40F2-BA93-E670CD044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45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V1C1:-Economic Outlook, Prospects, and Policy Challenges</a:t>
            </a:r>
          </a:p>
          <a:p>
            <a:r>
              <a:rPr lang="en-US" dirty="0"/>
              <a:t>	Twin Balance sheet &amp; other Macro GDP problems &amp; Suggestions</a:t>
            </a:r>
          </a:p>
          <a:p>
            <a:r>
              <a:rPr lang="en-US" dirty="0"/>
              <a:t>	Overview of Ch.2 to 11</a:t>
            </a:r>
          </a:p>
          <a:p>
            <a:r>
              <a:rPr lang="en-US" dirty="0"/>
              <a:t>V1C2:-The </a:t>
            </a:r>
            <a:r>
              <a:rPr lang="en-US" dirty="0" err="1"/>
              <a:t>Chakravyuha</a:t>
            </a:r>
            <a:r>
              <a:rPr lang="en-US" dirty="0"/>
              <a:t> Challenge of the Indian Economy</a:t>
            </a:r>
          </a:p>
          <a:p>
            <a:r>
              <a:rPr lang="en-US" dirty="0"/>
              <a:t>	firms can start but can't exit</a:t>
            </a:r>
          </a:p>
          <a:p>
            <a:r>
              <a:rPr lang="en-US" dirty="0"/>
              <a:t>	Reforms=Release capital </a:t>
            </a:r>
            <a:r>
              <a:rPr lang="en-US" dirty="0" err="1"/>
              <a:t>tiedup</a:t>
            </a:r>
            <a:r>
              <a:rPr lang="en-US" dirty="0"/>
              <a:t> in bad firms</a:t>
            </a:r>
          </a:p>
          <a:p>
            <a:r>
              <a:rPr lang="en-US" dirty="0"/>
              <a:t>V1C3:-Spreading Jam across India's Economy</a:t>
            </a:r>
          </a:p>
          <a:p>
            <a:r>
              <a:rPr lang="en-US" dirty="0"/>
              <a:t>	JAM-DBT good for Fertilizer sale but not good for Kerosene/Food; Explore BAPU-POS instead</a:t>
            </a:r>
          </a:p>
          <a:p>
            <a:r>
              <a:rPr lang="en-US" dirty="0"/>
              <a:t>V1C4:-Agriculture: More from Less</a:t>
            </a:r>
          </a:p>
          <a:p>
            <a:r>
              <a:rPr lang="en-US" dirty="0"/>
              <a:t>	Impact of El-Nino-La-Nina (ch1)</a:t>
            </a:r>
          </a:p>
          <a:p>
            <a:r>
              <a:rPr lang="en-US" dirty="0"/>
              <a:t>	Micro-irrigation, </a:t>
            </a:r>
            <a:r>
              <a:rPr lang="en-US" dirty="0" err="1"/>
              <a:t>extention</a:t>
            </a:r>
            <a:r>
              <a:rPr lang="en-US" dirty="0"/>
              <a:t> services</a:t>
            </a:r>
          </a:p>
          <a:p>
            <a:r>
              <a:rPr lang="en-US" dirty="0"/>
              <a:t>	fix MSP to promote pulse cult.</a:t>
            </a:r>
          </a:p>
          <a:p>
            <a:r>
              <a:rPr lang="en-US" dirty="0"/>
              <a:t>	One National Agri. Market</a:t>
            </a:r>
          </a:p>
          <a:p>
            <a:r>
              <a:rPr lang="en-US" dirty="0"/>
              <a:t>V1C5:-Mother and Child</a:t>
            </a:r>
          </a:p>
          <a:p>
            <a:r>
              <a:rPr lang="en-US" dirty="0"/>
              <a:t>	Need Early life intervention</a:t>
            </a:r>
          </a:p>
          <a:p>
            <a:r>
              <a:rPr lang="en-US" dirty="0"/>
              <a:t>	Stop open defecation</a:t>
            </a:r>
          </a:p>
          <a:p>
            <a:r>
              <a:rPr lang="en-US" dirty="0"/>
              <a:t>	weak Infant=low cognitive= can't Clear CSAT/CAT</a:t>
            </a:r>
          </a:p>
          <a:p>
            <a:r>
              <a:rPr lang="en-US" dirty="0"/>
              <a:t>V1C6:-Bounties for the Well-Off</a:t>
            </a:r>
          </a:p>
          <a:p>
            <a:r>
              <a:rPr lang="en-US" dirty="0"/>
              <a:t>	Middle &amp; rich benefiting ~1 Lakh cr.</a:t>
            </a:r>
          </a:p>
          <a:p>
            <a:r>
              <a:rPr lang="en-US" dirty="0"/>
              <a:t>	fix LPG (10 cylinder), PPF-tax, small saving, railways etc.</a:t>
            </a:r>
          </a:p>
          <a:p>
            <a:r>
              <a:rPr lang="en-US" dirty="0"/>
              <a:t>V1C7:-Fiscal Capacity for the 21st Century</a:t>
            </a:r>
          </a:p>
          <a:p>
            <a:r>
              <a:rPr lang="en-US" dirty="0"/>
              <a:t>	Democracy Contract=</a:t>
            </a:r>
            <a:r>
              <a:rPr lang="en-US" dirty="0" err="1"/>
              <a:t>Voting+Tax</a:t>
            </a:r>
            <a:endParaRPr lang="en-US" dirty="0"/>
          </a:p>
          <a:p>
            <a:r>
              <a:rPr lang="en-US" dirty="0"/>
              <a:t>	Improve service delivery</a:t>
            </a:r>
          </a:p>
          <a:p>
            <a:r>
              <a:rPr lang="en-US" dirty="0"/>
              <a:t>	Increase tax collection</a:t>
            </a:r>
          </a:p>
          <a:p>
            <a:r>
              <a:rPr lang="en-US" dirty="0"/>
              <a:t>V1C8:-Preferential Trade Agreements</a:t>
            </a:r>
          </a:p>
          <a:p>
            <a:r>
              <a:rPr lang="en-US" dirty="0"/>
              <a:t>	yes FTA helped India but helped partners "more"</a:t>
            </a:r>
          </a:p>
          <a:p>
            <a:r>
              <a:rPr lang="en-US" dirty="0"/>
              <a:t>	Threat of Mega regional agreements</a:t>
            </a:r>
          </a:p>
          <a:p>
            <a:r>
              <a:rPr lang="en-US" dirty="0"/>
              <a:t>V1C9:-The </a:t>
            </a:r>
            <a:r>
              <a:rPr lang="en-US" dirty="0" err="1"/>
              <a:t>Fertiliser</a:t>
            </a:r>
            <a:r>
              <a:rPr lang="en-US" dirty="0"/>
              <a:t> Sector </a:t>
            </a:r>
          </a:p>
          <a:p>
            <a:r>
              <a:rPr lang="en-US" dirty="0"/>
              <a:t>	JV with cheap gas-nations</a:t>
            </a:r>
          </a:p>
          <a:p>
            <a:r>
              <a:rPr lang="en-US" dirty="0"/>
              <a:t>	allow more companies to import urea</a:t>
            </a:r>
          </a:p>
          <a:p>
            <a:r>
              <a:rPr lang="en-US" dirty="0"/>
              <a:t>	DBT, </a:t>
            </a:r>
            <a:r>
              <a:rPr lang="en-US" dirty="0" err="1"/>
              <a:t>PoS</a:t>
            </a:r>
            <a:r>
              <a:rPr lang="en-US" dirty="0"/>
              <a:t> with "cap" on bags</a:t>
            </a:r>
          </a:p>
          <a:p>
            <a:r>
              <a:rPr lang="en-US" dirty="0"/>
              <a:t>V1C10:-Structural Changes in India's Labour Markets</a:t>
            </a:r>
          </a:p>
          <a:p>
            <a:r>
              <a:rPr lang="en-US" dirty="0"/>
              <a:t>	</a:t>
            </a:r>
            <a:r>
              <a:rPr lang="en-US" dirty="0" err="1"/>
              <a:t>labour</a:t>
            </a:r>
            <a:r>
              <a:rPr lang="en-US" dirty="0"/>
              <a:t> reforms for formal sector jobs </a:t>
            </a:r>
          </a:p>
          <a:p>
            <a:r>
              <a:rPr lang="en-US" dirty="0"/>
              <a:t>	garment industry should relocate to smaller towns</a:t>
            </a:r>
          </a:p>
          <a:p>
            <a:r>
              <a:rPr lang="en-US" dirty="0"/>
              <a:t>	even low-tech </a:t>
            </a:r>
            <a:r>
              <a:rPr lang="en-US" dirty="0" err="1"/>
              <a:t>mfg</a:t>
            </a:r>
            <a:r>
              <a:rPr lang="en-US" dirty="0"/>
              <a:t> promote</a:t>
            </a:r>
          </a:p>
          <a:p>
            <a:r>
              <a:rPr lang="en-US" dirty="0"/>
              <a:t>V1C11:-Powering "One India"</a:t>
            </a:r>
          </a:p>
          <a:p>
            <a:r>
              <a:rPr lang="en-US" dirty="0"/>
              <a:t>	One market in Power</a:t>
            </a:r>
          </a:p>
          <a:p>
            <a:r>
              <a:rPr lang="en-US" dirty="0"/>
              <a:t>	Charge more $$ from Middle Class &amp; Rich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Franklin Gothic Medium Cond" panose="020B0606030402020204" pitchFamily="34" charset="0"/>
              </a:rPr>
              <a:t>Get firm commitment from client for SMA=&gt;Regular Account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Get addl. investors if possible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Give addl. Loan if required but must not ‘ever-green’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No changes in tenure/interest 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Franklin Gothic Medium Cond" panose="020B0606030402020204" pitchFamily="34" charset="0"/>
              </a:rPr>
              <a:t>IF Client not willful defaulter, not played mischief, not diverted Rs, but external factors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Client to pledge personal guarantee, legal titles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Restructure tenure / interest rate</a:t>
            </a:r>
          </a:p>
          <a:p>
            <a:pPr lvl="0"/>
            <a:r>
              <a:rPr lang="en-US" dirty="0">
                <a:solidFill>
                  <a:srgbClr val="FFC000"/>
                </a:solidFill>
                <a:latin typeface="Franklin Gothic Medium Cond" panose="020B0606030402020204" pitchFamily="34" charset="0"/>
              </a:rPr>
              <a:t>Strategic Debt restructuring (SDR): </a:t>
            </a:r>
            <a:r>
              <a:rPr lang="en-US" dirty="0">
                <a:latin typeface="Franklin Gothic Medium Cond" panose="020B0606030402020204" pitchFamily="34" charset="0"/>
              </a:rPr>
              <a:t>Bank convert debt to equity (</a:t>
            </a:r>
            <a:r>
              <a:rPr lang="en-US" dirty="0">
                <a:solidFill>
                  <a:srgbClr val="FFC000"/>
                </a:solidFill>
                <a:latin typeface="Franklin Gothic Medium Cond" panose="020B0606030402020204" pitchFamily="34" charset="0"/>
              </a:rPr>
              <a:t>L2/P1</a:t>
            </a:r>
            <a:r>
              <a:rPr lang="en-US" dirty="0">
                <a:latin typeface="Franklin Gothic Medium Cond" panose="020B0606030402020204" pitchFamily="34" charset="0"/>
              </a:rPr>
              <a:t>), but must sell off in 18 months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56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sset</a:t>
            </a:r>
            <a:r>
              <a:rPr lang="en-US" dirty="0"/>
              <a:t> reconstruction company (ARC).</a:t>
            </a:r>
          </a:p>
          <a:p>
            <a:r>
              <a:rPr lang="en-US" dirty="0"/>
              <a:t>They buy NPA (Bad loans) from Banks and try to extract maximum money out of it=profit.</a:t>
            </a:r>
          </a:p>
          <a:p>
            <a:r>
              <a:rPr lang="en-US" dirty="0"/>
              <a:t>They’ve to register with Reserve Bank of India.</a:t>
            </a:r>
          </a:p>
          <a:p>
            <a:r>
              <a:rPr lang="en-US" dirty="0"/>
              <a:t>Examples:</a:t>
            </a:r>
          </a:p>
          <a:p>
            <a:r>
              <a:rPr lang="en-US" dirty="0"/>
              <a:t>ARCIL (India’s first and largest asset reconstruction company (ARC))</a:t>
            </a:r>
          </a:p>
          <a:p>
            <a:r>
              <a:rPr lang="en-US" dirty="0"/>
              <a:t>Reliance Asset Reconstruction Company Limited by Anil Ambani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 dirty="0">
                <a:latin typeface="Franklin Gothic Medium Cond" panose="020B0606030402020204" pitchFamily="34" charset="0"/>
              </a:rPr>
              <a:t>ARCs buy NPA using Security Receipts (SR) from QIB convert debt to equity  etc. not important</a:t>
            </a:r>
            <a:r>
              <a:rPr lang="en-US" strike="sngStrike" baseline="0" dirty="0">
                <a:latin typeface="Franklin Gothic Medium Cond" panose="020B0606030402020204" pitchFamily="34" charset="0"/>
              </a:rPr>
              <a:t> for exam</a:t>
            </a:r>
            <a:endParaRPr lang="en-US" strike="sngStrike" dirty="0">
              <a:latin typeface="Franklin Gothic Medium Cond" panose="020B06060304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Bank can take possession without court order</a:t>
            </a:r>
          </a:p>
          <a:p>
            <a:pPr lvl="1"/>
            <a:r>
              <a:rPr lang="en-US" dirty="0"/>
              <a:t>Auction /sale</a:t>
            </a:r>
          </a:p>
          <a:p>
            <a:pPr lvl="1"/>
            <a:r>
              <a:rPr lang="en-US" dirty="0"/>
              <a:t>Change Management/</a:t>
            </a:r>
            <a:r>
              <a:rPr lang="en-US" dirty="0" err="1"/>
              <a:t>BoD</a:t>
            </a:r>
            <a:endParaRPr lang="en-US" dirty="0"/>
          </a:p>
          <a:p>
            <a:r>
              <a:rPr lang="en-US" dirty="0"/>
              <a:t>Client can approach DRT (Debt Recovery tribunal)</a:t>
            </a:r>
          </a:p>
          <a:p>
            <a:r>
              <a:rPr lang="en-US" dirty="0"/>
              <a:t>No help-Debt Recovery Appellate Tribunal (DRAT) but need to deposit 50% of loan first</a:t>
            </a:r>
          </a:p>
          <a:p>
            <a:r>
              <a:rPr lang="en-US" dirty="0"/>
              <a:t>Mortgaged/secured loans only</a:t>
            </a:r>
          </a:p>
          <a:p>
            <a:r>
              <a:rPr lang="en-US" dirty="0"/>
              <a:t>Agri. Loans….x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47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&gt;4 lakh crores, hardly any “GREEN”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79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http://www.prsindia.org/uploads/media/Bankruptcy/Bill%20Summary-%20Insolvency%20and%20Bankruptcy.pdf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96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Franklin Gothic Medium Cond" panose="020B0606030402020204" pitchFamily="34" charset="0"/>
              </a:rPr>
              <a:t>by Union Govt.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3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49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Reserve Bank of India defines Net NPA as Net NPA = Gross NPA – (Balance in Interest Suspense account + DICGC/ECGC claims received and held pending adjustment + Part payment received and kept in suspense account + Total provisions held). The Reserve Bank of India Banks has advised the banks to compute their Gross Advances, Net Advances, Gross NPAs and Net NPAs as per the following format </a:t>
            </a:r>
            <a:r>
              <a:rPr lang="en-US" dirty="0" err="1">
                <a:effectLst/>
              </a:rPr>
              <a:t>w.e.f</a:t>
            </a:r>
            <a:r>
              <a:rPr lang="en-US" dirty="0">
                <a:effectLst/>
              </a:rPr>
              <a:t>. September 2009.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http://www.gktoday.in/answer/what-is-the-difference-in-gross-npa-net-npa/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86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permit issue, Ease of doing Biz. Reforms (more under Sectors lecture)</a:t>
            </a:r>
          </a:p>
          <a:p>
            <a:r>
              <a:rPr lang="en-US" dirty="0"/>
              <a:t>Ministry of Coal/PNG - address fuel issue</a:t>
            </a:r>
          </a:p>
          <a:p>
            <a:r>
              <a:rPr lang="en-US" dirty="0" err="1"/>
              <a:t>Discoms</a:t>
            </a:r>
            <a:r>
              <a:rPr lang="en-US" dirty="0"/>
              <a:t>: handholding, </a:t>
            </a:r>
            <a:r>
              <a:rPr lang="en-US" dirty="0" err="1"/>
              <a:t>Ujwal</a:t>
            </a:r>
            <a:r>
              <a:rPr lang="en-US" dirty="0"/>
              <a:t> </a:t>
            </a:r>
            <a:r>
              <a:rPr lang="en-US" dirty="0" err="1"/>
              <a:t>yojana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48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PSBs lend to infra and core industries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97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54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Borrowed heavily in boom period Prior to 2007 [Overleveraging] now bleeding heavily</a:t>
            </a:r>
          </a:p>
          <a:p>
            <a:r>
              <a:rPr lang="en-US" dirty="0"/>
              <a:t>Delayed Commercial Operation</a:t>
            </a:r>
          </a:p>
          <a:p>
            <a:r>
              <a:rPr lang="en-US" dirty="0"/>
              <a:t>Not investing /expanding / borrowing further to preserve cash flow</a:t>
            </a:r>
          </a:p>
          <a:p>
            <a:r>
              <a:rPr lang="en-US" dirty="0"/>
              <a:t>Profits and Share prices </a:t>
            </a:r>
            <a:r>
              <a:rPr lang="en-US" dirty="0">
                <a:latin typeface="Arial Black" panose="020B0A04020102020204" pitchFamily="34" charset="0"/>
              </a:rPr>
              <a:t>▼</a:t>
            </a:r>
          </a:p>
          <a:p>
            <a:r>
              <a:rPr lang="en-US" dirty="0">
                <a:solidFill>
                  <a:srgbClr val="FF0000"/>
                </a:solidFill>
              </a:rPr>
              <a:t>50% IPO in 2016 trade below their original price.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47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4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4d – PSB</a:t>
            </a:r>
          </a:p>
          <a:p>
            <a:r>
              <a:rPr lang="en-US" dirty="0"/>
              <a:t>4r PSB + </a:t>
            </a:r>
            <a:r>
              <a:rPr lang="en-US" dirty="0" err="1"/>
              <a:t>Corproates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Dis-inter= takeout of graves with </a:t>
            </a:r>
            <a:r>
              <a:rPr lang="en-US" dirty="0" err="1"/>
              <a:t>safaesi</a:t>
            </a:r>
            <a:r>
              <a:rPr lang="en-US" dirty="0"/>
              <a:t> and bankruptcy</a:t>
            </a:r>
            <a:r>
              <a:rPr lang="en-US" baseline="0" dirty="0"/>
              <a:t> codes.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6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4d – PSB</a:t>
            </a:r>
          </a:p>
          <a:p>
            <a:r>
              <a:rPr lang="en-US" dirty="0"/>
              <a:t>4r PSB + </a:t>
            </a:r>
            <a:r>
              <a:rPr lang="en-US" dirty="0" err="1"/>
              <a:t>Corproates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Dis-inter= takeout of graves with </a:t>
            </a:r>
            <a:r>
              <a:rPr lang="en-US" dirty="0" err="1"/>
              <a:t>safaesi</a:t>
            </a:r>
            <a:r>
              <a:rPr lang="en-US" dirty="0"/>
              <a:t> and bankruptcy</a:t>
            </a:r>
            <a:r>
              <a:rPr lang="en-US" baseline="0" dirty="0"/>
              <a:t> codes.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77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If I already have 9,how much do I need to add?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42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 loans =</a:t>
            </a:r>
            <a:r>
              <a:rPr lang="en-US" baseline="0" dirty="0"/>
              <a:t> non-performing assets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42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SLR also assets?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23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 : First two years salary? Some say equity with</a:t>
            </a:r>
            <a:r>
              <a:rPr lang="en-US" baseline="0" dirty="0"/>
              <a:t> 5.1% return minus 0.1% as Administrative charge?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5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Franklin Gothic Medium Cond" panose="020B0606030402020204" pitchFamily="34" charset="0"/>
              </a:rPr>
              <a:t>Get firm commitment from client for SMA=&gt;Regular Account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Get addl. investors if possible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Give addl. Loan if required but must not ‘ever-green’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No changes in tenure/interest 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8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31</a:t>
            </a:r>
            <a:r>
              <a:rPr lang="en-US" baseline="30000" dirty="0"/>
              <a:t>st</a:t>
            </a:r>
            <a:r>
              <a:rPr lang="en-US" dirty="0"/>
              <a:t> March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7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9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4d – PSB</a:t>
            </a:r>
          </a:p>
          <a:p>
            <a:r>
              <a:rPr lang="en-US" dirty="0"/>
              <a:t>4r PSB + </a:t>
            </a:r>
            <a:r>
              <a:rPr lang="en-US" dirty="0" err="1"/>
              <a:t>Corproates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Dis-inter= takeout of graves with </a:t>
            </a:r>
            <a:r>
              <a:rPr lang="en-US" dirty="0" err="1"/>
              <a:t>safaesi</a:t>
            </a:r>
            <a:r>
              <a:rPr lang="en-US" dirty="0"/>
              <a:t> and bankruptcy</a:t>
            </a:r>
            <a:r>
              <a:rPr lang="en-US" baseline="0" dirty="0"/>
              <a:t> codes.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31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using one-size fits all approach, treating all PSBs in same manner</a:t>
            </a:r>
          </a:p>
          <a:p>
            <a:r>
              <a:rPr lang="en-US" dirty="0"/>
              <a:t>Re-capitalization should be done only for  best performing banks.</a:t>
            </a:r>
          </a:p>
          <a:p>
            <a:r>
              <a:rPr lang="en-US" dirty="0"/>
              <a:t>Exit / reduce Government ownership in other banks.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89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using one-size fits all approach, treating all PSBs in same manner</a:t>
            </a:r>
          </a:p>
          <a:p>
            <a:r>
              <a:rPr lang="en-US" dirty="0"/>
              <a:t>Re-capitalization should be done only for  best performing banks.</a:t>
            </a:r>
          </a:p>
          <a:p>
            <a:r>
              <a:rPr lang="en-US" dirty="0"/>
              <a:t>Exit / reduce Government ownership in other banks.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03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4d – PSB</a:t>
            </a:r>
          </a:p>
          <a:p>
            <a:r>
              <a:rPr lang="en-US" dirty="0"/>
              <a:t>4r PSB + </a:t>
            </a:r>
            <a:r>
              <a:rPr lang="en-US" dirty="0" err="1"/>
              <a:t>Corproates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Dis-inter= takeout of graves with </a:t>
            </a:r>
            <a:r>
              <a:rPr lang="en-US" dirty="0" err="1"/>
              <a:t>safaesi</a:t>
            </a:r>
            <a:r>
              <a:rPr lang="en-US" dirty="0"/>
              <a:t> and bankruptcy</a:t>
            </a:r>
            <a:r>
              <a:rPr lang="en-US" baseline="0" dirty="0"/>
              <a:t> codes.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94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http://indianexpress.com/article/business/banking-and-finance/npa-challenge-the-biggest-before-centre-arvind-panagariya/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11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Guru </a:t>
            </a:r>
            <a:r>
              <a:rPr lang="en-US" dirty="0" err="1"/>
              <a:t>Dronacharya</a:t>
            </a:r>
            <a:r>
              <a:rPr lang="en-US" dirty="0"/>
              <a:t>; the village was given as “</a:t>
            </a:r>
            <a:r>
              <a:rPr lang="en-US" dirty="0" err="1"/>
              <a:t>gurudakshina</a:t>
            </a:r>
            <a:r>
              <a:rPr lang="en-US" dirty="0"/>
              <a:t>” to him by his students, the </a:t>
            </a:r>
            <a:r>
              <a:rPr lang="en-US" dirty="0" err="1"/>
              <a:t>Pandavas</a:t>
            </a:r>
            <a:r>
              <a:rPr lang="en-US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5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Dividend has to be distributed acc. To shareholding</a:t>
            </a:r>
          </a:p>
          <a:p>
            <a:r>
              <a:rPr lang="en-US" dirty="0"/>
              <a:t>How can </a:t>
            </a:r>
            <a:r>
              <a:rPr lang="en-US" dirty="0" err="1"/>
              <a:t>Biyani</a:t>
            </a:r>
            <a:r>
              <a:rPr lang="en-US" dirty="0"/>
              <a:t> make more than his share holding? Ans.</a:t>
            </a:r>
            <a:r>
              <a:rPr lang="en-US" baseline="0" dirty="0"/>
              <a:t> Royalties!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678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Dividend has to be distributed acc. To shareholding</a:t>
            </a:r>
          </a:p>
          <a:p>
            <a:r>
              <a:rPr lang="en-US" dirty="0"/>
              <a:t>How can </a:t>
            </a:r>
            <a:r>
              <a:rPr lang="en-US" dirty="0" err="1"/>
              <a:t>Biyani</a:t>
            </a:r>
            <a:r>
              <a:rPr lang="en-US" dirty="0"/>
              <a:t> make more than his share holding? Ans.</a:t>
            </a:r>
            <a:r>
              <a:rPr lang="en-US" baseline="0" dirty="0"/>
              <a:t> Royalties!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251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Dividend has to be distributed acc. To shareholding</a:t>
            </a:r>
          </a:p>
          <a:p>
            <a:r>
              <a:rPr lang="en-US" dirty="0"/>
              <a:t>How can </a:t>
            </a:r>
            <a:r>
              <a:rPr lang="en-US" dirty="0" err="1"/>
              <a:t>Biyani</a:t>
            </a:r>
            <a:r>
              <a:rPr lang="en-US" dirty="0"/>
              <a:t> make more than his share holding? Ans.</a:t>
            </a:r>
            <a:r>
              <a:rPr lang="en-US" baseline="0" dirty="0"/>
              <a:t> Royalties!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3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of sufficient internal competition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Private banks have slowly been brought into the arena since 1990.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important to note that India’s approach was not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privatisation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public sector banks, rather it was based on allowing entry of new private banks.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strategy worked reasonably well in the telecommunication and civil aviation sectors but did it work in banking? The results have been mixed.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BB32E-28DD-4406-90CF-3D237EF6669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2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i-IN" dirty="0">
                <a:latin typeface="Franklin Gothic Medium Cond" panose="020B0606030402020204" pitchFamily="34" charset="0"/>
              </a:rPr>
              <a:t>मेरे बयानों को मिडिया गलत तरीके से पेश कर रहा है ...आग, पानी और भाई से खेला जा रहा है... </a:t>
            </a:r>
            <a:endParaRPr lang="en-US" dirty="0">
              <a:latin typeface="Franklin Gothic Medium Cond" panose="020B06060304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2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/>
              <a:t>As of now Total PSB</a:t>
            </a:r>
          </a:p>
          <a:p>
            <a:pPr algn="ctr"/>
            <a:r>
              <a:rPr lang="en-US" sz="1200" dirty="0"/>
              <a:t>21 PSB (</a:t>
            </a:r>
            <a:r>
              <a:rPr lang="en-US" sz="1200" dirty="0" err="1"/>
              <a:t>incl.Mahila</a:t>
            </a:r>
            <a:r>
              <a:rPr lang="en-US" sz="1200" dirty="0"/>
              <a:t>)+1 SBI +5 </a:t>
            </a:r>
            <a:r>
              <a:rPr lang="en-US" sz="1200" dirty="0" err="1"/>
              <a:t>asso</a:t>
            </a:r>
            <a:r>
              <a:rPr lang="en-US" sz="1200" dirty="0"/>
              <a:t> = 27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069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Subsidiary banks?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50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system- </a:t>
            </a:r>
            <a:r>
              <a:rPr lang="en-US" dirty="0" err="1"/>
              <a:t>SoI</a:t>
            </a:r>
            <a:r>
              <a:rPr lang="en-US" dirty="0"/>
              <a:t> – Statement of Intent between PSB and FinMin but slow, and problematic.</a:t>
            </a:r>
          </a:p>
          <a:p>
            <a:r>
              <a:rPr lang="en-US" dirty="0"/>
              <a:t>A new framework of Key Performance Indicators (KPIs)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50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Guru </a:t>
            </a:r>
            <a:r>
              <a:rPr lang="en-US" dirty="0" err="1"/>
              <a:t>Dronacharya</a:t>
            </a:r>
            <a:r>
              <a:rPr lang="en-US" dirty="0"/>
              <a:t>; the village was given as “</a:t>
            </a:r>
            <a:r>
              <a:rPr lang="en-US" dirty="0" err="1"/>
              <a:t>gurudakshina</a:t>
            </a:r>
            <a:r>
              <a:rPr lang="en-US" dirty="0"/>
              <a:t>” to him by his students, the </a:t>
            </a:r>
            <a:r>
              <a:rPr lang="en-US" dirty="0" err="1"/>
              <a:t>Pandavas</a:t>
            </a:r>
            <a:r>
              <a:rPr lang="en-US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UPSC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2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15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 loans =</a:t>
            </a:r>
            <a:r>
              <a:rPr lang="en-US" baseline="0" dirty="0"/>
              <a:t> non-performing assets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3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 crop season-short duration crop loan/ 1 crop season- long duration)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0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The JLF is required to arrive at an agreement on the option to be adopted for CAP within 30 days from (</a:t>
            </a:r>
            <a:r>
              <a:rPr lang="en-US" dirty="0" err="1"/>
              <a:t>i</a:t>
            </a:r>
            <a:r>
              <a:rPr lang="en-US" dirty="0"/>
              <a:t>) the date of an account being reported as SMA-2 by one or more lender, or (ii) receipt of request from the borrower to form a JLF, with substantiated grounds, if it senses imminent stress. The JLF should sign off the detailed final CAP within the next 30 days from the date of arriving at such an </a:t>
            </a:r>
            <a:r>
              <a:rPr lang="en-US" dirty="0" err="1"/>
              <a:t>agreemen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60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0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6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52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Answer Frame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3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602" y="1"/>
            <a:ext cx="69056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363" y="2523067"/>
            <a:ext cx="1574264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24" y="1270001"/>
            <a:ext cx="1358222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10728422" y="5163376"/>
            <a:ext cx="1090935" cy="2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602" y="1"/>
            <a:ext cx="69056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363" y="2523067"/>
            <a:ext cx="1574264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24" y="1270001"/>
            <a:ext cx="1358222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10728422" y="5163376"/>
            <a:ext cx="1090935" cy="2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29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42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654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71" y="2654784"/>
            <a:ext cx="3089805" cy="3587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8889771" y="6241799"/>
            <a:ext cx="3089805" cy="555652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400" dirty="0"/>
              <a:t>रट्टा मारो जिंदाबाद!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874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83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674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118531" y="-107122"/>
            <a:ext cx="12310531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359" y="5236611"/>
            <a:ext cx="2082701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046261" y="679313"/>
            <a:ext cx="837409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046288" y="1438275"/>
            <a:ext cx="8374062" cy="3371850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4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118531" y="-107122"/>
            <a:ext cx="12310531" cy="69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7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noFill/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36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920999"/>
            <a:ext cx="3089805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Franklin Gothic Demi Cond" panose="020B0706030402020204" pitchFamily="34" charset="0"/>
              </a:defRPr>
            </a:lvl1pPr>
            <a:lvl2pPr>
              <a:defRPr sz="2800">
                <a:latin typeface="Franklin Gothic Demi Cond" panose="020B0706030402020204" pitchFamily="34" charset="0"/>
              </a:defRPr>
            </a:lvl2pPr>
            <a:lvl3pPr>
              <a:defRPr sz="2800">
                <a:latin typeface="Franklin Gothic Demi Cond" panose="020B0706030402020204" pitchFamily="34" charset="0"/>
              </a:defRPr>
            </a:lvl3pPr>
            <a:lvl4pPr>
              <a:defRPr sz="2800">
                <a:latin typeface="Franklin Gothic Demi Cond" panose="020B0706030402020204" pitchFamily="34" charset="0"/>
              </a:defRPr>
            </a:lvl4pPr>
            <a:lvl5pPr>
              <a:defRPr sz="2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344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2943498"/>
            <a:ext cx="2803525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44000" y="914400"/>
            <a:ext cx="2803525" cy="202882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200">
                <a:latin typeface="Franklin Gothic Medium Cond" panose="020B0606030402020204" pitchFamily="34" charset="0"/>
              </a:defRPr>
            </a:lvl1pPr>
            <a:lvl2pPr algn="ctr">
              <a:defRPr sz="2800">
                <a:latin typeface="Franklin Gothic Medium Cond" panose="020B0606030402020204" pitchFamily="34" charset="0"/>
              </a:defRPr>
            </a:lvl2pPr>
            <a:lvl3pPr algn="ctr">
              <a:defRPr sz="2400">
                <a:latin typeface="Franklin Gothic Medium Cond" panose="020B0606030402020204" pitchFamily="34" charset="0"/>
              </a:defRPr>
            </a:lvl3pPr>
            <a:lvl4pPr algn="ctr">
              <a:defRPr sz="2000">
                <a:latin typeface="Franklin Gothic Medium Cond" panose="020B0606030402020204" pitchFamily="34" charset="0"/>
              </a:defRPr>
            </a:lvl4pPr>
            <a:lvl5pPr algn="ctr">
              <a:defRPr sz="20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010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1651519"/>
            <a:ext cx="2803525" cy="427938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0" y="895350"/>
            <a:ext cx="2803525" cy="75565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b="0" i="0">
                <a:latin typeface="Franklin Gothic Demi Cond" panose="020B0706030402020204" pitchFamily="34" charset="0"/>
              </a:defRPr>
            </a:lvl1pPr>
            <a:lvl2pPr marL="457200" indent="0" algn="ctr">
              <a:buNone/>
              <a:defRPr b="0" i="0">
                <a:latin typeface="Franklin Gothic Demi Cond" panose="020B0706030402020204" pitchFamily="34" charset="0"/>
              </a:defRPr>
            </a:lvl2pPr>
            <a:lvl3pPr marL="914400" indent="0" algn="ctr">
              <a:buNone/>
              <a:defRPr b="0" i="0">
                <a:latin typeface="Franklin Gothic Demi Cond" panose="020B0706030402020204" pitchFamily="34" charset="0"/>
              </a:defRPr>
            </a:lvl3pPr>
            <a:lvl4pPr marL="1371600" indent="0" algn="ctr">
              <a:buNone/>
              <a:defRPr b="0" i="0">
                <a:latin typeface="Franklin Gothic Demi Cond" panose="020B0706030402020204" pitchFamily="34" charset="0"/>
              </a:defRPr>
            </a:lvl4pPr>
            <a:lvl5pPr marL="1828800" indent="0" algn="ctr">
              <a:buNone/>
              <a:defRPr b="0" i="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2575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dget-anim-0">
    <p:bg>
      <p:bgPr>
        <a:solidFill>
          <a:srgbClr val="FF9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15" y="-48888"/>
            <a:ext cx="3708285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247"/>
          <a:stretch/>
        </p:blipFill>
        <p:spPr>
          <a:xfrm>
            <a:off x="8892417" y="1490371"/>
            <a:ext cx="3046473" cy="4508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892416" y="4991099"/>
            <a:ext cx="3045583" cy="1016001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893175" y="873125"/>
            <a:ext cx="3044825" cy="617538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5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ME_Iphon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75" y="-17134"/>
            <a:ext cx="10217287" cy="637348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3555" y="790832"/>
            <a:ext cx="2644348" cy="5766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464620" y="790831"/>
            <a:ext cx="2644348" cy="576649"/>
          </a:xfr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940681" y="790830"/>
            <a:ext cx="2644348" cy="576649"/>
          </a:xfr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73038" y="271463"/>
            <a:ext cx="1489075" cy="5907087"/>
          </a:xfrm>
          <a:prstGeom prst="homePlate">
            <a:avLst>
              <a:gd name="adj" fmla="val 3063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vert270" anchor="ctr">
            <a:normAutofit/>
          </a:bodyPr>
          <a:lstStyle>
            <a:lvl1pPr marL="0" indent="0">
              <a:buNone/>
              <a:defRPr sz="7200">
                <a:solidFill>
                  <a:schemeClr val="bg1"/>
                </a:solidFill>
                <a:effectLst/>
                <a:latin typeface="Franklin Gothic Medium Cond" panose="020B06060304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ffectLst/>
              </a:defRPr>
            </a:lvl2pPr>
            <a:lvl3pPr marL="914400" indent="0">
              <a:buNone/>
              <a:defRPr>
                <a:solidFill>
                  <a:schemeClr val="bg1"/>
                </a:solidFill>
                <a:effectLst/>
              </a:defRPr>
            </a:lvl3pPr>
            <a:lvl4pPr marL="1371600" indent="0">
              <a:buNone/>
              <a:defRPr>
                <a:solidFill>
                  <a:schemeClr val="bg1"/>
                </a:solidFill>
                <a:effectLst/>
              </a:defRPr>
            </a:lvl4pPr>
            <a:lvl5pPr marL="1828800" indent="0">
              <a:buNone/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1993900" y="1366838"/>
            <a:ext cx="2644775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8"/>
          </p:nvPr>
        </p:nvSpPr>
        <p:spPr>
          <a:xfrm>
            <a:off x="5461378" y="1366838"/>
            <a:ext cx="2644775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9"/>
          </p:nvPr>
        </p:nvSpPr>
        <p:spPr>
          <a:xfrm>
            <a:off x="8940681" y="1366838"/>
            <a:ext cx="2644775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56" y="6178550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66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8856" y="1"/>
            <a:ext cx="5159002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33319" y="233628"/>
            <a:ext cx="6943628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716689" y="1377157"/>
            <a:ext cx="3707030" cy="43151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9" y="5813723"/>
            <a:ext cx="1614619" cy="40610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689" y="799070"/>
            <a:ext cx="3707030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9" y="1097508"/>
            <a:ext cx="6829102" cy="546328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023207" y="1097508"/>
            <a:ext cx="4953740" cy="5025215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4613" y="1458097"/>
            <a:ext cx="6113322" cy="33775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90" y="5151698"/>
            <a:ext cx="1614619" cy="4061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0"/>
            <a:ext cx="12192000" cy="821493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24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80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2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12192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8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049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74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3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65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03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421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666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029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36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6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45" y="914399"/>
            <a:ext cx="11730681" cy="531340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12192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628" y="6227804"/>
            <a:ext cx="2360598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49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129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12192000" cy="701675"/>
          </a:xfrm>
          <a:prstGeom prst="roundRect">
            <a:avLst/>
          </a:prstGeom>
          <a:solidFill>
            <a:srgbClr val="D0005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10" y="6270377"/>
            <a:ext cx="2336332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61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87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194481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525ED-6309-4AD1-B62B-71ADDD67F532}" type="datetimeFigureOut">
              <a:rPr lang="en-US" smtClean="0"/>
              <a:t>22-Apr-16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831" r:id="rId29"/>
    <p:sldLayoutId id="2147483832" r:id="rId30"/>
    <p:sldLayoutId id="2147483833" r:id="rId31"/>
    <p:sldLayoutId id="2147483834" r:id="rId32"/>
    <p:sldLayoutId id="2147483835" r:id="rId33"/>
    <p:sldLayoutId id="2147483836" r:id="rId34"/>
    <p:sldLayoutId id="2147483837" r:id="rId35"/>
    <p:sldLayoutId id="2147483838" r:id="rId36"/>
    <p:sldLayoutId id="2147483839" r:id="rId37"/>
    <p:sldLayoutId id="2147483840" r:id="rId38"/>
    <p:sldLayoutId id="2147483841" r:id="rId39"/>
    <p:sldLayoutId id="214748384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6.xml"/><Relationship Id="rId7" Type="http://schemas.microsoft.com/office/2007/relationships/diagramDrawing" Target="../diagrams/drawing66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6.xml"/><Relationship Id="rId5" Type="http://schemas.openxmlformats.org/officeDocument/2006/relationships/diagramQuickStyle" Target="../diagrams/quickStyle66.xml"/><Relationship Id="rId4" Type="http://schemas.openxmlformats.org/officeDocument/2006/relationships/diagramLayout" Target="../diagrams/layout6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64.png"/><Relationship Id="rId4" Type="http://schemas.openxmlformats.org/officeDocument/2006/relationships/image" Target="../media/image162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7.xml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9.xml"/><Relationship Id="rId13" Type="http://schemas.openxmlformats.org/officeDocument/2006/relationships/image" Target="../media/image144.jpeg"/><Relationship Id="rId3" Type="http://schemas.openxmlformats.org/officeDocument/2006/relationships/diagramData" Target="../diagrams/data68.xml"/><Relationship Id="rId7" Type="http://schemas.microsoft.com/office/2007/relationships/diagramDrawing" Target="../diagrams/drawing68.xml"/><Relationship Id="rId12" Type="http://schemas.microsoft.com/office/2007/relationships/diagramDrawing" Target="../diagrams/drawing69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8.xml"/><Relationship Id="rId11" Type="http://schemas.openxmlformats.org/officeDocument/2006/relationships/diagramColors" Target="../diagrams/colors69.xml"/><Relationship Id="rId5" Type="http://schemas.openxmlformats.org/officeDocument/2006/relationships/diagramQuickStyle" Target="../diagrams/quickStyle68.xml"/><Relationship Id="rId15" Type="http://schemas.openxmlformats.org/officeDocument/2006/relationships/image" Target="../media/image184.png"/><Relationship Id="rId10" Type="http://schemas.openxmlformats.org/officeDocument/2006/relationships/diagramQuickStyle" Target="../diagrams/quickStyle69.xml"/><Relationship Id="rId4" Type="http://schemas.openxmlformats.org/officeDocument/2006/relationships/diagramLayout" Target="../diagrams/layout68.xml"/><Relationship Id="rId9" Type="http://schemas.openxmlformats.org/officeDocument/2006/relationships/diagramLayout" Target="../diagrams/layout69.xml"/><Relationship Id="rId14" Type="http://schemas.openxmlformats.org/officeDocument/2006/relationships/hyperlink" Target="https://www.youtube.com/watch?v=7VCPyVXJQQk&amp;list=PLAMBum9_RkuPPGvD7HI9wfsDSxWwJYz94&amp;index=7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70.xml"/><Relationship Id="rId7" Type="http://schemas.microsoft.com/office/2007/relationships/diagramDrawing" Target="../diagrams/drawing70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70.xml"/><Relationship Id="rId5" Type="http://schemas.openxmlformats.org/officeDocument/2006/relationships/diagramQuickStyle" Target="../diagrams/quickStyle70.xml"/><Relationship Id="rId4" Type="http://schemas.openxmlformats.org/officeDocument/2006/relationships/diagramLayout" Target="../diagrams/layout70.xml"/><Relationship Id="rId9" Type="http://schemas.openxmlformats.org/officeDocument/2006/relationships/image" Target="../media/image1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TheMrunalPatel/playlists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diagramDrawing" Target="../diagrams/drawing15.xml"/><Relationship Id="rId3" Type="http://schemas.openxmlformats.org/officeDocument/2006/relationships/diagramLayout" Target="../diagrams/layout14.xml"/><Relationship Id="rId7" Type="http://schemas.openxmlformats.org/officeDocument/2006/relationships/image" Target="../media/image28.png"/><Relationship Id="rId12" Type="http://schemas.openxmlformats.org/officeDocument/2006/relationships/diagramColors" Target="../diagrams/colors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11" Type="http://schemas.openxmlformats.org/officeDocument/2006/relationships/diagramQuickStyle" Target="../diagrams/quickStyle15.xml"/><Relationship Id="rId5" Type="http://schemas.openxmlformats.org/officeDocument/2006/relationships/diagramColors" Target="../diagrams/colors14.xml"/><Relationship Id="rId10" Type="http://schemas.openxmlformats.org/officeDocument/2006/relationships/diagramLayout" Target="../diagrams/layout15.xml"/><Relationship Id="rId4" Type="http://schemas.openxmlformats.org/officeDocument/2006/relationships/diagramQuickStyle" Target="../diagrams/quickStyle14.xml"/><Relationship Id="rId9" Type="http://schemas.openxmlformats.org/officeDocument/2006/relationships/diagramData" Target="../diagrams/data15.xml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openxmlformats.org/officeDocument/2006/relationships/diagramColors" Target="../diagrams/colors19.xml"/><Relationship Id="rId3" Type="http://schemas.openxmlformats.org/officeDocument/2006/relationships/image" Target="../media/image62.jpg"/><Relationship Id="rId7" Type="http://schemas.openxmlformats.org/officeDocument/2006/relationships/diagramColors" Target="../diagrams/colors18.xml"/><Relationship Id="rId12" Type="http://schemas.openxmlformats.org/officeDocument/2006/relationships/diagramQuickStyle" Target="../diagrams/quickStyle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diagramQuickStyle" Target="../diagrams/quickStyle18.xml"/><Relationship Id="rId11" Type="http://schemas.openxmlformats.org/officeDocument/2006/relationships/diagramLayout" Target="../diagrams/layout19.xml"/><Relationship Id="rId5" Type="http://schemas.openxmlformats.org/officeDocument/2006/relationships/diagramLayout" Target="../diagrams/layout18.xml"/><Relationship Id="rId10" Type="http://schemas.openxmlformats.org/officeDocument/2006/relationships/diagramData" Target="../diagrams/data19.xml"/><Relationship Id="rId4" Type="http://schemas.openxmlformats.org/officeDocument/2006/relationships/diagramData" Target="../diagrams/data18.xml"/><Relationship Id="rId9" Type="http://schemas.openxmlformats.org/officeDocument/2006/relationships/image" Target="../media/image63.png"/><Relationship Id="rId14" Type="http://schemas.microsoft.com/office/2007/relationships/diagramDrawing" Target="../diagrams/drawing1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62.jp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TheMrunalPatel/playlist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8nh2cCrZ6k&amp;list=PLAMBum9_RkuPPGvD7HI9wfsDSxWwJYz94&amp;index=29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7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83.jpeg"/><Relationship Id="rId7" Type="http://schemas.openxmlformats.org/officeDocument/2006/relationships/diagramQuickStyle" Target="../diagrams/quickStyle23.xm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3.xml"/><Relationship Id="rId11" Type="http://schemas.openxmlformats.org/officeDocument/2006/relationships/image" Target="../media/image51.png"/><Relationship Id="rId5" Type="http://schemas.openxmlformats.org/officeDocument/2006/relationships/diagramData" Target="../diagrams/data23.xml"/><Relationship Id="rId10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microsoft.com/office/2007/relationships/diagramDrawing" Target="../diagrams/drawing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88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Relationship Id="rId1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gif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Layout" Target="../diagrams/layout28.xml"/><Relationship Id="rId7" Type="http://schemas.openxmlformats.org/officeDocument/2006/relationships/image" Target="../media/image94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jpg"/><Relationship Id="rId9" Type="http://schemas.openxmlformats.org/officeDocument/2006/relationships/image" Target="../media/image10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4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107.png"/><Relationship Id="rId4" Type="http://schemas.openxmlformats.org/officeDocument/2006/relationships/image" Target="../media/image106.jpg"/><Relationship Id="rId9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prsindia.org/billtrack/the-insolvency-and-bankruptcy-bill-2015-4100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Relationship Id="rId9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78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132.jp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image" Target="../media/image13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78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62.jp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Relationship Id="rId9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49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11" Type="http://schemas.openxmlformats.org/officeDocument/2006/relationships/image" Target="../media/image50.png"/><Relationship Id="rId5" Type="http://schemas.openxmlformats.org/officeDocument/2006/relationships/diagramQuickStyle" Target="../diagrams/quickStyle36.xml"/><Relationship Id="rId15" Type="http://schemas.openxmlformats.org/officeDocument/2006/relationships/image" Target="../media/image51.png"/><Relationship Id="rId10" Type="http://schemas.openxmlformats.org/officeDocument/2006/relationships/image" Target="../media/image78.png"/><Relationship Id="rId4" Type="http://schemas.openxmlformats.org/officeDocument/2006/relationships/diagramLayout" Target="../diagrams/layout36.xml"/><Relationship Id="rId9" Type="http://schemas.openxmlformats.org/officeDocument/2006/relationships/image" Target="../media/image41.png"/><Relationship Id="rId1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8.xml"/><Relationship Id="rId13" Type="http://schemas.openxmlformats.org/officeDocument/2006/relationships/image" Target="../media/image88.png"/><Relationship Id="rId3" Type="http://schemas.openxmlformats.org/officeDocument/2006/relationships/diagramLayout" Target="../diagrams/layout37.xml"/><Relationship Id="rId7" Type="http://schemas.openxmlformats.org/officeDocument/2006/relationships/diagramData" Target="../diagrams/data38.xml"/><Relationship Id="rId12" Type="http://schemas.openxmlformats.org/officeDocument/2006/relationships/image" Target="../media/image107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7.xml"/><Relationship Id="rId11" Type="http://schemas.microsoft.com/office/2007/relationships/diagramDrawing" Target="../diagrams/drawing38.xml"/><Relationship Id="rId5" Type="http://schemas.openxmlformats.org/officeDocument/2006/relationships/diagramColors" Target="../diagrams/colors37.xml"/><Relationship Id="rId10" Type="http://schemas.openxmlformats.org/officeDocument/2006/relationships/diagramColors" Target="../diagrams/colors38.xml"/><Relationship Id="rId4" Type="http://schemas.openxmlformats.org/officeDocument/2006/relationships/diagramQuickStyle" Target="../diagrams/quickStyle37.xml"/><Relationship Id="rId9" Type="http://schemas.openxmlformats.org/officeDocument/2006/relationships/diagramQuickStyle" Target="../diagrams/quickStyle3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diagramDrawing" Target="../diagrams/drawing40.xml"/><Relationship Id="rId3" Type="http://schemas.openxmlformats.org/officeDocument/2006/relationships/diagramLayout" Target="../diagrams/layout39.xml"/><Relationship Id="rId7" Type="http://schemas.openxmlformats.org/officeDocument/2006/relationships/image" Target="../media/image28.png"/><Relationship Id="rId12" Type="http://schemas.openxmlformats.org/officeDocument/2006/relationships/diagramColors" Target="../diagrams/colors40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9.xml"/><Relationship Id="rId11" Type="http://schemas.openxmlformats.org/officeDocument/2006/relationships/diagramQuickStyle" Target="../diagrams/quickStyle40.xml"/><Relationship Id="rId5" Type="http://schemas.openxmlformats.org/officeDocument/2006/relationships/diagramColors" Target="../diagrams/colors39.xml"/><Relationship Id="rId15" Type="http://schemas.openxmlformats.org/officeDocument/2006/relationships/image" Target="../media/image136.png"/><Relationship Id="rId10" Type="http://schemas.openxmlformats.org/officeDocument/2006/relationships/diagramLayout" Target="../diagrams/layout40.xml"/><Relationship Id="rId4" Type="http://schemas.openxmlformats.org/officeDocument/2006/relationships/diagramQuickStyle" Target="../diagrams/quickStyle39.xml"/><Relationship Id="rId9" Type="http://schemas.openxmlformats.org/officeDocument/2006/relationships/diagramData" Target="../diagrams/data40.xml"/><Relationship Id="rId1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11" Type="http://schemas.openxmlformats.org/officeDocument/2006/relationships/image" Target="../media/image136.png"/><Relationship Id="rId5" Type="http://schemas.openxmlformats.org/officeDocument/2006/relationships/diagramQuickStyle" Target="../diagrams/quickStyle41.xml"/><Relationship Id="rId10" Type="http://schemas.openxmlformats.org/officeDocument/2006/relationships/image" Target="../media/image41.png"/><Relationship Id="rId4" Type="http://schemas.openxmlformats.org/officeDocument/2006/relationships/diagramLayout" Target="../diagrams/layout41.xml"/><Relationship Id="rId9" Type="http://schemas.openxmlformats.org/officeDocument/2006/relationships/image" Target="../media/image106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42.xml"/><Relationship Id="rId9" Type="http://schemas.openxmlformats.org/officeDocument/2006/relationships/image" Target="../media/image64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Relationship Id="rId9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Relationship Id="rId9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3.png"/><Relationship Id="rId4" Type="http://schemas.openxmlformats.org/officeDocument/2006/relationships/hyperlink" Target="https://www.youtube.com/watch?v=xM3D0xaTesM&amp;list=PLAMBum9_RkuPPGvD7HI9wfsDSxWwJYz94&amp;index=9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diagramDrawing" Target="../diagrams/drawing8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28.png"/><Relationship Id="rId12" Type="http://schemas.openxmlformats.org/officeDocument/2006/relationships/diagramColors" Target="../diagrams/colors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11" Type="http://schemas.openxmlformats.org/officeDocument/2006/relationships/diagramQuickStyle" Target="../diagrams/quickStyle8.xml"/><Relationship Id="rId5" Type="http://schemas.openxmlformats.org/officeDocument/2006/relationships/diagramColors" Target="../diagrams/colors7.xml"/><Relationship Id="rId10" Type="http://schemas.openxmlformats.org/officeDocument/2006/relationships/diagramLayout" Target="../diagrams/layout8.xml"/><Relationship Id="rId4" Type="http://schemas.openxmlformats.org/officeDocument/2006/relationships/diagramQuickStyle" Target="../diagrams/quickStyle7.xml"/><Relationship Id="rId9" Type="http://schemas.openxmlformats.org/officeDocument/2006/relationships/diagramData" Target="../diagrams/data8.xml"/><Relationship Id="rId1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8.jpeg"/><Relationship Id="rId4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image" Target="../media/image78.png"/><Relationship Id="rId7" Type="http://schemas.openxmlformats.org/officeDocument/2006/relationships/diagramColors" Target="../diagrams/colors49.xml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9.xml"/><Relationship Id="rId11" Type="http://schemas.openxmlformats.org/officeDocument/2006/relationships/image" Target="../media/image41.png"/><Relationship Id="rId5" Type="http://schemas.openxmlformats.org/officeDocument/2006/relationships/diagramLayout" Target="../diagrams/layout49.xml"/><Relationship Id="rId10" Type="http://schemas.openxmlformats.org/officeDocument/2006/relationships/image" Target="../media/image106.jpg"/><Relationship Id="rId4" Type="http://schemas.openxmlformats.org/officeDocument/2006/relationships/diagramData" Target="../diagrams/data49.xml"/><Relationship Id="rId9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1.xml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12" Type="http://schemas.microsoft.com/office/2007/relationships/diagramDrawing" Target="../diagrams/drawing5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50.xml"/><Relationship Id="rId11" Type="http://schemas.openxmlformats.org/officeDocument/2006/relationships/diagramColors" Target="../diagrams/colors51.xml"/><Relationship Id="rId5" Type="http://schemas.openxmlformats.org/officeDocument/2006/relationships/diagramQuickStyle" Target="../diagrams/quickStyle50.xml"/><Relationship Id="rId10" Type="http://schemas.openxmlformats.org/officeDocument/2006/relationships/diagramQuickStyle" Target="../diagrams/quickStyle51.xml"/><Relationship Id="rId4" Type="http://schemas.openxmlformats.org/officeDocument/2006/relationships/diagramLayout" Target="../diagrams/layout50.xml"/><Relationship Id="rId9" Type="http://schemas.openxmlformats.org/officeDocument/2006/relationships/diagramLayout" Target="../diagrams/layout5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diagramDrawing" Target="../diagrams/drawing53.xml"/><Relationship Id="rId3" Type="http://schemas.openxmlformats.org/officeDocument/2006/relationships/diagramLayout" Target="../diagrams/layout52.xml"/><Relationship Id="rId7" Type="http://schemas.openxmlformats.org/officeDocument/2006/relationships/image" Target="../media/image28.png"/><Relationship Id="rId12" Type="http://schemas.openxmlformats.org/officeDocument/2006/relationships/diagramColors" Target="../diagrams/colors53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2.xml"/><Relationship Id="rId11" Type="http://schemas.openxmlformats.org/officeDocument/2006/relationships/diagramQuickStyle" Target="../diagrams/quickStyle53.xml"/><Relationship Id="rId5" Type="http://schemas.openxmlformats.org/officeDocument/2006/relationships/diagramColors" Target="../diagrams/colors52.xml"/><Relationship Id="rId15" Type="http://schemas.openxmlformats.org/officeDocument/2006/relationships/image" Target="../media/image136.png"/><Relationship Id="rId10" Type="http://schemas.openxmlformats.org/officeDocument/2006/relationships/diagramLayout" Target="../diagrams/layout53.xml"/><Relationship Id="rId4" Type="http://schemas.openxmlformats.org/officeDocument/2006/relationships/diagramQuickStyle" Target="../diagrams/quickStyle52.xml"/><Relationship Id="rId9" Type="http://schemas.openxmlformats.org/officeDocument/2006/relationships/diagramData" Target="../diagrams/data53.xml"/><Relationship Id="rId14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5.xml"/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12" Type="http://schemas.microsoft.com/office/2007/relationships/diagramDrawing" Target="../diagrams/drawing5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54.xml"/><Relationship Id="rId11" Type="http://schemas.openxmlformats.org/officeDocument/2006/relationships/diagramColors" Target="../diagrams/colors55.xml"/><Relationship Id="rId5" Type="http://schemas.openxmlformats.org/officeDocument/2006/relationships/diagramQuickStyle" Target="../diagrams/quickStyle54.xml"/><Relationship Id="rId10" Type="http://schemas.openxmlformats.org/officeDocument/2006/relationships/diagramQuickStyle" Target="../diagrams/quickStyle55.xml"/><Relationship Id="rId4" Type="http://schemas.openxmlformats.org/officeDocument/2006/relationships/diagramLayout" Target="../diagrams/layout54.xml"/><Relationship Id="rId9" Type="http://schemas.openxmlformats.org/officeDocument/2006/relationships/diagramLayout" Target="../diagrams/layout5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16.png"/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11" Type="http://schemas.openxmlformats.org/officeDocument/2006/relationships/image" Target="../media/image136.png"/><Relationship Id="rId5" Type="http://schemas.openxmlformats.org/officeDocument/2006/relationships/diagramQuickStyle" Target="../diagrams/quickStyle56.xml"/><Relationship Id="rId15" Type="http://schemas.openxmlformats.org/officeDocument/2006/relationships/image" Target="../media/image49.png"/><Relationship Id="rId10" Type="http://schemas.openxmlformats.org/officeDocument/2006/relationships/image" Target="../media/image41.png"/><Relationship Id="rId4" Type="http://schemas.openxmlformats.org/officeDocument/2006/relationships/diagramLayout" Target="../diagrams/layout56.xml"/><Relationship Id="rId9" Type="http://schemas.openxmlformats.org/officeDocument/2006/relationships/image" Target="../media/image106.jpg"/><Relationship Id="rId1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7" Type="http://schemas.openxmlformats.org/officeDocument/2006/relationships/image" Target="../media/image154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Relationship Id="rId9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6.png"/><Relationship Id="rId4" Type="http://schemas.openxmlformats.org/officeDocument/2006/relationships/image" Target="../media/image1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0.xml"/><Relationship Id="rId13" Type="http://schemas.openxmlformats.org/officeDocument/2006/relationships/image" Target="../media/image144.jpeg"/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12" Type="http://schemas.microsoft.com/office/2007/relationships/diagramDrawing" Target="../diagrams/drawing6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9.xml"/><Relationship Id="rId11" Type="http://schemas.openxmlformats.org/officeDocument/2006/relationships/diagramColors" Target="../diagrams/colors60.xml"/><Relationship Id="rId5" Type="http://schemas.openxmlformats.org/officeDocument/2006/relationships/diagramQuickStyle" Target="../diagrams/quickStyle59.xml"/><Relationship Id="rId10" Type="http://schemas.openxmlformats.org/officeDocument/2006/relationships/diagramQuickStyle" Target="../diagrams/quickStyle60.xml"/><Relationship Id="rId4" Type="http://schemas.openxmlformats.org/officeDocument/2006/relationships/diagramLayout" Target="../diagrams/layout59.xml"/><Relationship Id="rId9" Type="http://schemas.openxmlformats.org/officeDocument/2006/relationships/diagramLayout" Target="../diagrams/layout60.xml"/><Relationship Id="rId14" Type="http://schemas.openxmlformats.org/officeDocument/2006/relationships/hyperlink" Target="https://www.youtube.com/watch?v=7VCPyVXJQQk&amp;list=PLAMBum9_RkuPPGvD7HI9wfsDSxWwJYz94&amp;index=7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3.png"/><Relationship Id="rId5" Type="http://schemas.openxmlformats.org/officeDocument/2006/relationships/image" Target="../media/image162.jpg"/><Relationship Id="rId4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165.jpe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2.jp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5.jpeg"/><Relationship Id="rId4" Type="http://schemas.openxmlformats.org/officeDocument/2006/relationships/image" Target="../media/image1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7" Type="http://schemas.openxmlformats.org/officeDocument/2006/relationships/image" Target="../media/image174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7" Type="http://schemas.openxmlformats.org/officeDocument/2006/relationships/hyperlink" Target="https://www.youtube.com/watch?v=7VCPyVXJQQk&amp;index=7&amp;list=PLAMBum9_RkuPPGvD7HI9wfsDSxWwJYz94" TargetMode="Externa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76.jpg"/><Relationship Id="rId4" Type="http://schemas.openxmlformats.org/officeDocument/2006/relationships/image" Target="../media/image175.gi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/>
          <p:cNvSpPr/>
          <p:nvPr/>
        </p:nvSpPr>
        <p:spPr>
          <a:xfrm>
            <a:off x="-246185" y="6047012"/>
            <a:ext cx="4604238" cy="681037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+ Microeconomics (NCERT Class12)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0424" y="1362270"/>
            <a:ext cx="4030202" cy="549573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8155214"/>
              </p:ext>
            </p:extLst>
          </p:nvPr>
        </p:nvGraphicFramePr>
        <p:xfrm>
          <a:off x="-496077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Economy for Competitive Exams</a:t>
            </a:r>
          </a:p>
        </p:txBody>
      </p:sp>
    </p:spTree>
    <p:extLst>
      <p:ext uri="{BB962C8B-B14F-4D97-AF65-F5344CB8AC3E}">
        <p14:creationId xmlns:p14="http://schemas.microsoft.com/office/powerpoint/2010/main" val="73705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E61ABE-14A3-41EE-900C-0FE3CC582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2E61ABE-14A3-41EE-900C-0FE3CC582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CD56BD-07EA-49F8-B26E-0F6C72E30D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63CD56BD-07EA-49F8-B26E-0F6C72E30D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2905E5-02C0-4B9D-A78A-1C9E182DD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72905E5-02C0-4B9D-A78A-1C9E182DD4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D7475C-202C-475C-9B93-922EA8AAE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E8D7475C-202C-475C-9B93-922EA8AAE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B3FB20-BC58-4E51-AB26-B8711C80BC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BB3FB20-BC58-4E51-AB26-B8711C80BC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2C8B8F-047A-432C-A2BE-8491F1C4FF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EA2C8B8F-047A-432C-A2BE-8491F1C4FF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BB66D7-B9A7-4499-A0C3-D903C6C4E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68BB66D7-B9A7-4499-A0C3-D903C6C4E5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59513C-5B03-4444-B016-439BA8B66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BA59513C-5B03-4444-B016-439BA8B66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F8F930-9589-47C9-ADCA-138C8114A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C0F8F930-9589-47C9-ADCA-138C8114A2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8735A5-7C41-41AA-895F-033E0A6EB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B08735A5-7C41-41AA-895F-033E0A6EB1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5A3CD9-EEDF-43CD-B1C3-993AA4479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875A3CD9-EEDF-43CD-B1C3-993AA4479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DFF751-9367-48B7-BD8F-AE0044404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graphicEl>
                                              <a:dgm id="{1BDFF751-9367-48B7-BD8F-AE0044404E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7" grpId="0">
        <p:bldSub>
          <a:bldDgm bld="one"/>
        </p:bldSub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32" y="2409825"/>
            <a:ext cx="2741998" cy="3767138"/>
          </a:xfrm>
          <a:prstGeom prst="rect">
            <a:avLst/>
          </a:prstGeom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168445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Volume-1</a:t>
            </a:r>
            <a:br>
              <a:rPr lang="en-US" sz="2800" dirty="0"/>
            </a:br>
            <a:r>
              <a:rPr lang="en-US" sz="2800" dirty="0"/>
              <a:t>“Future Suggestion”</a:t>
            </a:r>
            <a:br>
              <a:rPr lang="en-US" sz="2800" dirty="0"/>
            </a:br>
            <a:r>
              <a:rPr lang="en-US" sz="2800" dirty="0"/>
              <a:t>11 Chapters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Survey-2015</a:t>
            </a:r>
          </a:p>
        </p:txBody>
      </p:sp>
    </p:spTree>
    <p:extLst>
      <p:ext uri="{BB962C8B-B14F-4D97-AF65-F5344CB8AC3E}">
        <p14:creationId xmlns:p14="http://schemas.microsoft.com/office/powerpoint/2010/main" val="214638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8E0E496-D3F0-438E-980B-B98B6A358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18E0E496-D3F0-438E-980B-B98B6A3581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5154199-2EFB-4D54-9AAB-E994D8724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graphicEl>
                                              <a:dgm id="{95154199-2EFB-4D54-9AAB-E994D8724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31DB5F-5DA8-4695-B056-EF3B5895E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BA31DB5F-5DA8-4695-B056-EF3B5895E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530FB47-846F-4C0E-BE51-E60EFAF9BA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dgm id="{2530FB47-846F-4C0E-BE51-E60EFAF9BA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A638352-81E5-47B4-916F-8C412060D1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9A638352-81E5-47B4-916F-8C412060D1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B843139-6C7E-4477-AB6A-F7A631804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dgm id="{0B843139-6C7E-4477-AB6A-F7A6318047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97642"/>
              </p:ext>
            </p:extLst>
          </p:nvPr>
        </p:nvGraphicFramePr>
        <p:xfrm>
          <a:off x="206375" y="914400"/>
          <a:ext cx="1173003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SBI owns ~75% to 100% in each of these banks</a:t>
            </a:r>
          </a:p>
        </p:txBody>
      </p:sp>
    </p:spTree>
    <p:extLst>
      <p:ext uri="{BB962C8B-B14F-4D97-AF65-F5344CB8AC3E}">
        <p14:creationId xmlns:p14="http://schemas.microsoft.com/office/powerpoint/2010/main" val="426078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DA40F7-D14A-4CF4-8998-39FA3900B3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0DA40F7-D14A-4CF4-8998-39FA3900B3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CD5BC4-DC69-41D5-8479-EA5874561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ACD5BC4-DC69-41D5-8479-EA5874561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EADA3D-BB03-437C-B8F9-819B3BD75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6EADA3D-BB03-437C-B8F9-819B3BD75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10EACA-93E1-4614-A39E-E1FF68509E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B10EACA-93E1-4614-A39E-E1FF68509E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9B91B8-D5F1-4D14-AABF-0D2C02E3C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19B91B8-D5F1-4D14-AABF-0D2C02E3CB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FFB226-31C1-4B38-975D-E638BA49B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7DFFB226-31C1-4B38-975D-E638BA49B4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" y="220419"/>
            <a:ext cx="2862834" cy="28628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961" y="3121489"/>
            <a:ext cx="2862834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Franklin Gothic Medium" panose="020B0603020102020204" pitchFamily="34" charset="0"/>
              </a:rPr>
              <a:t>SBI Chairman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2192" y="332931"/>
            <a:ext cx="3941064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ranklin Gothic Medium" panose="020B0603020102020204" pitchFamily="34" charset="0"/>
              </a:rPr>
              <a:t>MD, Hyderabad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2192" y="3205353"/>
            <a:ext cx="3941064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ranklin Gothic Medium" panose="020B0603020102020204" pitchFamily="34" charset="0"/>
              </a:rPr>
              <a:t>MD, </a:t>
            </a:r>
            <a:r>
              <a:rPr lang="en-US" sz="3200" dirty="0" err="1">
                <a:latin typeface="Franklin Gothic Medium" panose="020B0603020102020204" pitchFamily="34" charset="0"/>
              </a:rPr>
              <a:t>Patiyala</a:t>
            </a:r>
            <a:endParaRPr lang="en-US" sz="3200" dirty="0">
              <a:latin typeface="Franklin Gothic Medium" panose="020B06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3648" y="1775906"/>
            <a:ext cx="3840480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ranklin Gothic Medium" panose="020B0603020102020204" pitchFamily="34" charset="0"/>
              </a:rPr>
              <a:t>MD, Travancore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5816" y="1045799"/>
            <a:ext cx="3840480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ranklin Gothic Medium" panose="020B0603020102020204" pitchFamily="34" charset="0"/>
              </a:rPr>
              <a:t>MD, Bik | Jai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5816" y="2498478"/>
            <a:ext cx="3840480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ranklin Gothic Medium" panose="020B0603020102020204" pitchFamily="34" charset="0"/>
              </a:rPr>
              <a:t>MD, Mysore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032" y="81221"/>
            <a:ext cx="1268413" cy="12028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557" y="81221"/>
            <a:ext cx="1328928" cy="1328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547" y="1338187"/>
            <a:ext cx="1268413" cy="12028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72" y="1338187"/>
            <a:ext cx="1328928" cy="13289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24" y="4040088"/>
            <a:ext cx="1268413" cy="1202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49" y="4040088"/>
            <a:ext cx="1328928" cy="13289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017" y="5287019"/>
            <a:ext cx="1268413" cy="12028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542" y="5287019"/>
            <a:ext cx="1328928" cy="13289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24" y="2657080"/>
            <a:ext cx="1268413" cy="12028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49" y="2657080"/>
            <a:ext cx="1328928" cy="13289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822192" y="4030952"/>
            <a:ext cx="4463392" cy="15696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ranklin Gothic Medium" panose="020B0603020102020204" pitchFamily="34" charset="0"/>
              </a:rPr>
              <a:t>MD, core Banking</a:t>
            </a:r>
          </a:p>
          <a:p>
            <a:pPr algn="ctr"/>
            <a:r>
              <a:rPr lang="en-US" sz="3200" dirty="0">
                <a:latin typeface="Franklin Gothic Medium" panose="020B0603020102020204" pitchFamily="34" charset="0"/>
              </a:rPr>
              <a:t>MD, National Banking</a:t>
            </a:r>
          </a:p>
          <a:p>
            <a:pPr algn="ctr"/>
            <a:r>
              <a:rPr lang="en-US" sz="3200" dirty="0">
                <a:latin typeface="Franklin Gothic Medium" panose="020B0603020102020204" pitchFamily="34" charset="0"/>
              </a:rPr>
              <a:t>MD, Compliance &amp; Risk</a:t>
            </a:r>
          </a:p>
        </p:txBody>
      </p:sp>
      <p:sp>
        <p:nvSpPr>
          <p:cNvPr id="2" name="Curved Up Arrow 1"/>
          <p:cNvSpPr/>
          <p:nvPr/>
        </p:nvSpPr>
        <p:spPr>
          <a:xfrm rot="558382">
            <a:off x="1876910" y="4149363"/>
            <a:ext cx="7980293" cy="256354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133806" y="3947146"/>
            <a:ext cx="2873601" cy="1940767"/>
          </a:xfrm>
          <a:prstGeom prst="wedgeRectCallout">
            <a:avLst>
              <a:gd name="adj1" fmla="val -23313"/>
              <a:gd name="adj2" fmla="val -73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Even if I merge, group’s </a:t>
            </a:r>
            <a:r>
              <a:rPr lang="en-US" dirty="0" err="1"/>
              <a:t>balancesheet</a:t>
            </a:r>
            <a:r>
              <a:rPr lang="en-US" dirty="0"/>
              <a:t> will not go up. Hence not in priority but someday we’ll.</a:t>
            </a:r>
          </a:p>
          <a:p>
            <a:pPr algn="r"/>
            <a:br>
              <a:rPr lang="en-US" dirty="0"/>
            </a:br>
            <a:r>
              <a:rPr lang="en-US" dirty="0"/>
              <a:t>-Arundhati Bhattacharya (2015)</a:t>
            </a:r>
          </a:p>
        </p:txBody>
      </p:sp>
    </p:spTree>
    <p:extLst>
      <p:ext uri="{BB962C8B-B14F-4D97-AF65-F5344CB8AC3E}">
        <p14:creationId xmlns:p14="http://schemas.microsoft.com/office/powerpoint/2010/main" val="11004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2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61071"/>
              </p:ext>
            </p:extLst>
          </p:nvPr>
        </p:nvGraphicFramePr>
        <p:xfrm>
          <a:off x="206375" y="914400"/>
          <a:ext cx="1173003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Sector Reforms: Narsimhan-III</a:t>
            </a:r>
          </a:p>
        </p:txBody>
      </p:sp>
    </p:spTree>
    <p:extLst>
      <p:ext uri="{BB962C8B-B14F-4D97-AF65-F5344CB8AC3E}">
        <p14:creationId xmlns:p14="http://schemas.microsoft.com/office/powerpoint/2010/main" val="253641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6F8BAE-FCD1-43E9-B0B7-645FD3174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86F8BAE-FCD1-43E9-B0B7-645FD3174B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251CCC-C35C-4CE3-9576-114C8CA14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74251CCC-C35C-4CE3-9576-114C8CA14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DB93D8-0DA2-4F02-8088-CA895A7A8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0DB93D8-0DA2-4F02-8088-CA895A7A8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E19A6E-7032-4410-8DB1-6A43854A0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AE19A6E-7032-4410-8DB1-6A43854A07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36A06A-B072-4A40-86D4-552584F34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236A06A-B072-4A40-86D4-552584F348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C6523C-B881-4A9B-BE07-151D35A5C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22C6523C-B881-4A9B-BE07-151D35A5C8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757487"/>
            <a:ext cx="3071813" cy="30718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Non-interference by Government in bank operations.</a:t>
            </a:r>
          </a:p>
          <a:p>
            <a:r>
              <a:rPr lang="en-US" dirty="0"/>
              <a:t>Grievances Redressal Mechanism for customers and Staff</a:t>
            </a:r>
          </a:p>
          <a:p>
            <a:r>
              <a:rPr lang="en-US" dirty="0" err="1"/>
              <a:t>Gyan</a:t>
            </a:r>
            <a:r>
              <a:rPr lang="en-US" dirty="0"/>
              <a:t> </a:t>
            </a:r>
            <a:r>
              <a:rPr lang="en-US" dirty="0" err="1"/>
              <a:t>Sangam</a:t>
            </a:r>
            <a:r>
              <a:rPr lang="en-US" dirty="0"/>
              <a:t> conclave for PSB, FI, Government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Empowerment</a:t>
            </a:r>
            <a:br>
              <a:rPr lang="en-US" sz="2800" dirty="0"/>
            </a:br>
            <a:r>
              <a:rPr lang="en-US" sz="2800" dirty="0"/>
              <a:t>Accountability </a:t>
            </a:r>
            <a:br>
              <a:rPr lang="en-US" sz="2800" dirty="0"/>
            </a:br>
            <a:r>
              <a:rPr lang="en-US" sz="2800" dirty="0"/>
              <a:t>governance reforms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Indra-dhanush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1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Indradhanush</a:t>
            </a:r>
            <a:r>
              <a:rPr lang="en-US" sz="3600" dirty="0"/>
              <a:t>: Key Performance Indicators (KPIs): 4 sections 100 marks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13"/>
            <a:ext cx="6623452" cy="4171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42" y="1014413"/>
            <a:ext cx="5231217" cy="4171950"/>
          </a:xfrm>
          <a:prstGeom prst="rect">
            <a:avLst/>
          </a:prstGeom>
        </p:spPr>
      </p:pic>
      <p:sp>
        <p:nvSpPr>
          <p:cNvPr id="14" name="Up Arrow Callout 13"/>
          <p:cNvSpPr/>
          <p:nvPr/>
        </p:nvSpPr>
        <p:spPr>
          <a:xfrm>
            <a:off x="1133225" y="5186363"/>
            <a:ext cx="9353799" cy="99799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Performance bonus to MD &amp; CEO linked to this score</a:t>
            </a:r>
          </a:p>
        </p:txBody>
      </p:sp>
    </p:spTree>
    <p:extLst>
      <p:ext uri="{BB962C8B-B14F-4D97-AF65-F5344CB8AC3E}">
        <p14:creationId xmlns:p14="http://schemas.microsoft.com/office/powerpoint/2010/main" val="15284005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 we covered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523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5523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521"/>
            <a:ext cx="6096851" cy="3429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49" y="35303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2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831505"/>
              </p:ext>
            </p:extLst>
          </p:nvPr>
        </p:nvGraphicFramePr>
        <p:xfrm>
          <a:off x="199053" y="607701"/>
          <a:ext cx="11793894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sector Reforms: </a:t>
            </a:r>
            <a:r>
              <a:rPr lang="en-US" strike="sngStrike" dirty="0"/>
              <a:t>Narsimhan-III ? 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365428"/>
              </p:ext>
            </p:extLst>
          </p:nvPr>
        </p:nvGraphicFramePr>
        <p:xfrm>
          <a:off x="3141514" y="3816221"/>
          <a:ext cx="2660661" cy="2976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Picture 2" descr="M. Narasimham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64" y="3993937"/>
            <a:ext cx="1905000" cy="1905000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894" y="5879841"/>
            <a:ext cx="2632669" cy="7291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Narsimhan I &amp; II 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Self study: </a:t>
            </a:r>
            <a:r>
              <a:rPr lang="en-US" sz="2400" dirty="0">
                <a:latin typeface="Franklin Gothic Medium Cond" panose="020B0606030402020204" pitchFamily="34" charset="0"/>
                <a:hlinkClick r:id="rId14"/>
              </a:rPr>
              <a:t>L1/P7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857625"/>
            <a:ext cx="5334000" cy="30003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9361866">
            <a:off x="5418709" y="3193930"/>
            <a:ext cx="1435263" cy="383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9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71846" y="93848"/>
            <a:ext cx="6886303" cy="701675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Today’s Session: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Banking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710066"/>
              </p:ext>
            </p:extLst>
          </p:nvPr>
        </p:nvGraphicFramePr>
        <p:xfrm>
          <a:off x="71438" y="958850"/>
          <a:ext cx="6886575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8683869" y="5986223"/>
            <a:ext cx="3508131" cy="76493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Watch L1/P2 to P9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before going further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055" y="5882723"/>
            <a:ext cx="975277" cy="975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47700"/>
            <a:ext cx="1620373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4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best results..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1130643"/>
            <a:ext cx="12193057" cy="521253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8257592" y="1632857"/>
            <a:ext cx="3934408" cy="1436914"/>
          </a:xfrm>
          <a:prstGeom prst="rightArrow">
            <a:avLst>
              <a:gd name="adj1" fmla="val 83091"/>
              <a:gd name="adj2" fmla="val 3172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Before next lecture ; go through past theory videos: L1/P2 to P9</a:t>
            </a:r>
          </a:p>
          <a:p>
            <a:pPr algn="ctr"/>
            <a:r>
              <a:rPr lang="en-US" sz="2000" dirty="0">
                <a:hlinkClick r:id="rId3"/>
              </a:rPr>
              <a:t>youtube.com/user/</a:t>
            </a:r>
            <a:r>
              <a:rPr lang="en-US" sz="2000" dirty="0" err="1">
                <a:hlinkClick r:id="rId3"/>
              </a:rPr>
              <a:t>TheMrunalPatel</a:t>
            </a:r>
            <a:endParaRPr lang="en-US" sz="2000" dirty="0"/>
          </a:p>
        </p:txBody>
      </p:sp>
      <p:sp>
        <p:nvSpPr>
          <p:cNvPr id="5" name="Right Arrow 4"/>
          <p:cNvSpPr/>
          <p:nvPr/>
        </p:nvSpPr>
        <p:spPr>
          <a:xfrm>
            <a:off x="0" y="1380930"/>
            <a:ext cx="3794449" cy="1940768"/>
          </a:xfrm>
          <a:prstGeom prst="rightArrow">
            <a:avLst>
              <a:gd name="adj1" fmla="val 75447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/>
              <a:t>After Today’s Lecture</a:t>
            </a:r>
          </a:p>
          <a:p>
            <a:pPr lvl="0"/>
            <a:r>
              <a:rPr lang="en-US" sz="2000" dirty="0">
                <a:latin typeface="Franklin Gothic Medium Cond" panose="020B0606030402020204" pitchFamily="34" charset="0"/>
              </a:rPr>
              <a:t>V1C1- Twin </a:t>
            </a:r>
            <a:r>
              <a:rPr lang="en-US" sz="2000" dirty="0" err="1">
                <a:latin typeface="Franklin Gothic Medium Cond" panose="020B0606030402020204" pitchFamily="34" charset="0"/>
              </a:rPr>
              <a:t>Balancesheet</a:t>
            </a:r>
            <a:endParaRPr lang="en-US" sz="2000" dirty="0">
              <a:latin typeface="Franklin Gothic Medium Cond" panose="020B0606030402020204" pitchFamily="34" charset="0"/>
            </a:endParaRPr>
          </a:p>
          <a:p>
            <a:pPr lvl="0"/>
            <a:r>
              <a:rPr lang="en-US" sz="2000" dirty="0">
                <a:latin typeface="Franklin Gothic Medium Cond" panose="020B0606030402020204" pitchFamily="34" charset="0"/>
              </a:rPr>
              <a:t>V2C1- </a:t>
            </a:r>
            <a:r>
              <a:rPr lang="en-US" sz="2000" dirty="0" err="1">
                <a:latin typeface="Franklin Gothic Medium Cond" panose="020B0606030402020204" pitchFamily="34" charset="0"/>
              </a:rPr>
              <a:t>chakravyuh</a:t>
            </a:r>
            <a:r>
              <a:rPr lang="en-US" sz="2000" dirty="0">
                <a:latin typeface="Franklin Gothic Medium Cond" panose="020B0606030402020204" pitchFamily="34" charset="0"/>
              </a:rPr>
              <a:t> challenge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1530220" y="6156565"/>
            <a:ext cx="7921691" cy="611103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+ Daily English newspaper: Hindu (1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Preference) OR  </a:t>
            </a:r>
            <a:r>
              <a:rPr lang="en-US" sz="2400" dirty="0" err="1">
                <a:solidFill>
                  <a:schemeClr val="bg1"/>
                </a:solidFill>
              </a:rPr>
              <a:t>Indianexpress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3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3771"/>
              </p:ext>
            </p:extLst>
          </p:nvPr>
        </p:nvGraphicFramePr>
        <p:xfrm>
          <a:off x="1218291" y="879231"/>
          <a:ext cx="1173003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trike="sngStrike" dirty="0"/>
              <a:t>Theory </a:t>
            </a:r>
            <a:r>
              <a:rPr lang="en-US" dirty="0"/>
              <a:t>+Survey Vol.2 + Vol.1</a:t>
            </a:r>
          </a:p>
        </p:txBody>
      </p:sp>
      <p:sp>
        <p:nvSpPr>
          <p:cNvPr id="6" name="Wave 5"/>
          <p:cNvSpPr/>
          <p:nvPr/>
        </p:nvSpPr>
        <p:spPr>
          <a:xfrm>
            <a:off x="5298053" y="5666881"/>
            <a:ext cx="3570514" cy="858416"/>
          </a:xfrm>
          <a:prstGeom prst="wav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Ch.1=Spread throughout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7069"/>
            <a:ext cx="4176725" cy="30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5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32" y="2409825"/>
            <a:ext cx="2741998" cy="3767138"/>
          </a:xfrm>
          <a:prstGeom prst="rect">
            <a:avLst/>
          </a:prstGeom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03552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Should Read</a:t>
            </a:r>
            <a:br>
              <a:rPr lang="en-US" sz="2800" dirty="0"/>
            </a:br>
            <a:r>
              <a:rPr lang="en-US" sz="2800" dirty="0"/>
              <a:t>Download: indiabudget.nic.in/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06" y="5300629"/>
            <a:ext cx="1159479" cy="115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4427"/>
            <a:ext cx="1159479" cy="1159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06" y="2054427"/>
            <a:ext cx="1159479" cy="11594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5772"/>
            <a:ext cx="1104336" cy="11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9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F1BB3E7-103A-477D-BC3E-6F3E062F2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F1BB3E7-103A-477D-BC3E-6F3E062F2C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B2F6F2D-D8DA-40A3-AA57-E2EEEDE4A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EB2F6F2D-D8DA-40A3-AA57-E2EEEDE4AD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646C579-5717-475F-A0A7-DE28CA5ED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A646C579-5717-475F-A0A7-DE28CA5ED8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C7B82D1-5646-422D-A103-DC490CBF2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dgm id="{1C7B82D1-5646-422D-A103-DC490CBF2F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In February 2016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12432751"/>
              </p:ext>
            </p:extLst>
          </p:nvPr>
        </p:nvGraphicFramePr>
        <p:xfrm>
          <a:off x="240522" y="1083561"/>
          <a:ext cx="8101045" cy="3068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12" y="942426"/>
            <a:ext cx="3177815" cy="998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93" y="3503115"/>
            <a:ext cx="2956816" cy="110499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3900197" y="3862873"/>
          <a:ext cx="8126962" cy="3066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entagon 9"/>
          <p:cNvSpPr/>
          <p:nvPr/>
        </p:nvSpPr>
        <p:spPr>
          <a:xfrm rot="1926217">
            <a:off x="7925048" y="2811679"/>
            <a:ext cx="3578289" cy="1045029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trike="sngStrike" dirty="0">
                <a:latin typeface="Franklin Gothic Medium Cond" panose="020B0606030402020204" pitchFamily="34" charset="0"/>
              </a:rPr>
              <a:t>Most </a:t>
            </a:r>
            <a:r>
              <a:rPr lang="en-US" sz="2800" dirty="0">
                <a:latin typeface="Franklin Gothic Medium Cond" panose="020B0606030402020204" pitchFamily="34" charset="0"/>
              </a:rPr>
              <a:t>Some suggestions accepted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8367"/>
            <a:ext cx="4613028" cy="33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4E0DEC-DFBA-4ACB-971B-5E78CDFA12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04E0DEC-DFBA-4ACB-971B-5E78CDFA12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E4CDC7-F2FF-4E3E-B128-4EA903F05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EAE4CDC7-F2FF-4E3E-B128-4EA903F055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9" grpId="0">
        <p:bldAsOne/>
      </p:bldGraphic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077234"/>
              </p:ext>
            </p:extLst>
          </p:nvPr>
        </p:nvGraphicFramePr>
        <p:xfrm>
          <a:off x="322263" y="287338"/>
          <a:ext cx="8394700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9 Pillars to Transform India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Budget 2016-17</a:t>
            </a:r>
          </a:p>
        </p:txBody>
      </p:sp>
    </p:spTree>
    <p:extLst>
      <p:ext uri="{BB962C8B-B14F-4D97-AF65-F5344CB8AC3E}">
        <p14:creationId xmlns:p14="http://schemas.microsoft.com/office/powerpoint/2010/main" val="48667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417BDA-EE1F-4542-BCF1-A20C872D9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6417BDA-EE1F-4542-BCF1-A20C872D96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39FBAF-CF73-4340-8617-A3E8F62A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D39FBAF-CF73-4340-8617-A3E8F62AD2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99C297-9355-4DDF-9369-06B6C74BC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499C297-9355-4DDF-9369-06B6C74BC2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55892F-14DC-48D9-8962-D253FA4A6A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455892F-14DC-48D9-8962-D253FA4A6A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1FC419-455F-466F-9AE9-3DE023CB4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D91FC419-455F-466F-9AE9-3DE023CB48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B5381D-7E5E-490D-B036-1EAF03974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AAB5381D-7E5E-490D-B036-1EAF03974D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7710DF-91A9-443F-99FD-7DAD029935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C7710DF-91A9-443F-99FD-7DAD029935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ABAB18-B99E-4068-B24F-308B4B4CA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D4ABAB18-B99E-4068-B24F-308B4B4CA2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EEA218-BF35-491D-BC76-CF0B64E33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39EEA218-BF35-491D-BC76-CF0B64E339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F9A98E-6589-4879-9A16-7D10AE396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45F9A98E-6589-4879-9A16-7D10AE3966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9E176D-20AF-46A1-B699-1C91D40F4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779E176D-20AF-46A1-B699-1C91D40F48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3CC1BC-0A4C-431D-A052-D4A37C9B2E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BA3CC1BC-0A4C-431D-A052-D4A37C9B2E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C79832-1FDE-4A13-9BBF-8183E49003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00C79832-1FDE-4A13-9BBF-8183E49003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713312-D7EC-4536-B843-1DDCFF103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09713312-D7EC-4536-B843-1DDCFF1033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7612ED-4306-47DE-92DF-8EB7ABC95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C87612ED-4306-47DE-92DF-8EB7ABC956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118B3D-9614-42A4-91AF-D4E3D71DB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B6118B3D-9614-42A4-91AF-D4E3D71DB8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1C5151-5696-4F07-9BDB-E10CD8845D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dgm id="{731C5151-5696-4F07-9BDB-E10CD8845D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6D2ACF-AA54-4E56-AC9D-F3C34EBA6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dgm id="{D46D2ACF-AA54-4E56-AC9D-F3C34EBA6B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6245" y="956388"/>
            <a:ext cx="3625755" cy="549573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7659"/>
              </p:ext>
            </p:extLst>
          </p:nvPr>
        </p:nvGraphicFramePr>
        <p:xfrm>
          <a:off x="206375" y="677008"/>
          <a:ext cx="9122263" cy="5873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Theory</a:t>
            </a:r>
            <a:r>
              <a:rPr lang="en-US" dirty="0"/>
              <a:t> +Economic Survey Vol.2 + Vol.1 + Budget 2016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65722"/>
            <a:ext cx="12192000" cy="494522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+Survey Ch.1s Spread throughout; SDG-Goal esp. @#4,5,6; HDI Report@6</a:t>
            </a:r>
          </a:p>
        </p:txBody>
      </p:sp>
    </p:spTree>
    <p:extLst>
      <p:ext uri="{BB962C8B-B14F-4D97-AF65-F5344CB8AC3E}">
        <p14:creationId xmlns:p14="http://schemas.microsoft.com/office/powerpoint/2010/main" val="2809292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3435897"/>
              </p:ext>
            </p:extLst>
          </p:nvPr>
        </p:nvGraphicFramePr>
        <p:xfrm>
          <a:off x="71846" y="603114"/>
          <a:ext cx="6021631" cy="625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510" y="5678082"/>
            <a:ext cx="975277" cy="975277"/>
          </a:xfrm>
          <a:prstGeom prst="rect">
            <a:avLst/>
          </a:prstGeom>
        </p:spPr>
      </p:pic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2479981"/>
              </p:ext>
            </p:extLst>
          </p:nvPr>
        </p:nvGraphicFramePr>
        <p:xfrm>
          <a:off x="6258902" y="688515"/>
          <a:ext cx="5502885" cy="5955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Title 3"/>
          <p:cNvSpPr txBox="1">
            <a:spLocks/>
          </p:cNvSpPr>
          <p:nvPr/>
        </p:nvSpPr>
        <p:spPr>
          <a:xfrm>
            <a:off x="0" y="-13160"/>
            <a:ext cx="12192000" cy="701675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Banking Sector Theory already covered in L1/P2 to P9</a:t>
            </a:r>
          </a:p>
        </p:txBody>
      </p:sp>
    </p:spTree>
    <p:extLst>
      <p:ext uri="{BB962C8B-B14F-4D97-AF65-F5344CB8AC3E}">
        <p14:creationId xmlns:p14="http://schemas.microsoft.com/office/powerpoint/2010/main" val="3857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968D8A-C5F9-4CAB-9810-9D0D4F8BF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F968D8A-C5F9-4CAB-9810-9D0D4F8BFC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1950A9-FACB-4879-9761-C9E72A4D2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0F1950A9-FACB-4879-9761-C9E72A4D27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BA5C7C-0210-4BC8-9F1C-DE446B021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BABA5C7C-0210-4BC8-9F1C-DE446B0219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38630A-6CA5-43BD-9563-893FDEFD3C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438630A-6CA5-43BD-9563-893FDEFD3C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0DCE3FA-C213-477D-BA52-E9A1DF86C6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F0DCE3FA-C213-477D-BA52-E9A1DF86C6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7B25A19-616F-4448-A692-89491C136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27B25A19-616F-4448-A692-89491C1369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5E9C5A-594F-462E-8662-B2BBD3415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525E9C5A-594F-462E-8662-B2BBD3415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B84822-EA8A-4D1E-82B4-166E8698D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ECB84822-EA8A-4D1E-82B4-166E8698D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8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71846" y="93848"/>
            <a:ext cx="11753808" cy="701675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Banking Sector: What’s New?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2881500"/>
              </p:ext>
            </p:extLst>
          </p:nvPr>
        </p:nvGraphicFramePr>
        <p:xfrm>
          <a:off x="71438" y="958850"/>
          <a:ext cx="6886575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8683869" y="5986223"/>
            <a:ext cx="3508131" cy="76493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Watch L1/P2 to P9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before going further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055" y="5882723"/>
            <a:ext cx="975277" cy="9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9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96151B-ED65-44DE-9EAD-F452D2AA6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396151B-ED65-44DE-9EAD-F452D2AA6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A226ED-55D1-4139-B930-DE63EE4A0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72A226ED-55D1-4139-B930-DE63EE4A0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C58EE7-7261-4ED0-A066-EE0548EF6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42C58EE7-7261-4ED0-A066-EE0548EF6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F6DF74-99C3-4EBC-A624-6581D7D88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24F6DF74-99C3-4EBC-A624-6581D7D884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BC101B-6425-46CE-B64A-301FFB1A0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2BC101B-6425-46CE-B64A-301FFB1A0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665312-2505-4653-ABB2-2C7FF307C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C8665312-2505-4653-ABB2-2C7FF307C8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1D812A-EBF2-4C00-9136-0D2112F74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191D812A-EBF2-4C00-9136-0D2112F74F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8C2949-50E8-446F-86BF-4F311B55F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228C2949-50E8-446F-86BF-4F311B55F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633046"/>
            <a:ext cx="8391526" cy="80260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V1c2: </a:t>
            </a:r>
            <a:r>
              <a:rPr lang="en-US" dirty="0" err="1"/>
              <a:t>Chakravyuh</a:t>
            </a:r>
            <a:r>
              <a:rPr lang="en-US" dirty="0"/>
              <a:t> Challenge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 r="13740" b="13964"/>
          <a:stretch/>
        </p:blipFill>
        <p:spPr>
          <a:xfrm>
            <a:off x="2036736" y="1333500"/>
            <a:ext cx="6062828" cy="2423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63" y="1306402"/>
            <a:ext cx="2750588" cy="38180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28825" y="3712943"/>
            <a:ext cx="5734050" cy="142874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Franklin Gothic Medium Cond" panose="020B0606030402020204" pitchFamily="34" charset="0"/>
              </a:rPr>
              <a:t>Ability to enter but not exit, as in </a:t>
            </a:r>
          </a:p>
          <a:p>
            <a:pPr marL="457200" indent="-457200">
              <a:buAutoNum type="arabicPeriod"/>
            </a:pPr>
            <a:r>
              <a:rPr lang="en-US" sz="3200" dirty="0" err="1">
                <a:latin typeface="Franklin Gothic Medium Cond" panose="020B0606030402020204" pitchFamily="34" charset="0"/>
              </a:rPr>
              <a:t>Mahabharat</a:t>
            </a:r>
            <a:r>
              <a:rPr lang="en-US" sz="3200" dirty="0">
                <a:latin typeface="Franklin Gothic Medium Cond" panose="020B0606030402020204" pitchFamily="34" charset="0"/>
              </a:rPr>
              <a:t> war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Franklin Gothic Medium Cond" panose="020B0606030402020204" pitchFamily="34" charset="0"/>
              </a:rPr>
              <a:t>Post-LPG Indian Economy</a:t>
            </a:r>
          </a:p>
        </p:txBody>
      </p:sp>
    </p:spTree>
    <p:extLst>
      <p:ext uri="{BB962C8B-B14F-4D97-AF65-F5344CB8AC3E}">
        <p14:creationId xmlns:p14="http://schemas.microsoft.com/office/powerpoint/2010/main" val="7293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934852"/>
          </a:xfrm>
        </p:spPr>
        <p:txBody>
          <a:bodyPr>
            <a:noAutofit/>
          </a:bodyPr>
          <a:lstStyle/>
          <a:p>
            <a:r>
              <a:rPr lang="en-US" sz="2800" dirty="0"/>
              <a:t>Inefficient firms should shutdown so factors of production </a:t>
            </a:r>
            <a:br>
              <a:rPr lang="en-US" sz="2800" dirty="0"/>
            </a:br>
            <a:r>
              <a:rPr lang="en-US" sz="2800" dirty="0"/>
              <a:t>can flow towards efficient firms</a:t>
            </a:r>
          </a:p>
        </p:txBody>
      </p:sp>
      <p:pic>
        <p:nvPicPr>
          <p:cNvPr id="5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956621"/>
            <a:ext cx="7439025" cy="5388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905983"/>
            <a:ext cx="4362450" cy="4120986"/>
          </a:xfrm>
          <a:prstGeom prst="rect">
            <a:avLst/>
          </a:prstGeom>
        </p:spPr>
      </p:pic>
      <p:sp>
        <p:nvSpPr>
          <p:cNvPr id="12" name="Curved Down Arrow 11"/>
          <p:cNvSpPr/>
          <p:nvPr/>
        </p:nvSpPr>
        <p:spPr>
          <a:xfrm rot="594677">
            <a:off x="1687223" y="1316424"/>
            <a:ext cx="7117016" cy="107950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http://www.thehindu.com/multimedia/dynamic/02783/patanjali_2783852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5" y="4362449"/>
            <a:ext cx="41910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entagon 10"/>
          <p:cNvSpPr/>
          <p:nvPr/>
        </p:nvSpPr>
        <p:spPr>
          <a:xfrm>
            <a:off x="1304441" y="6113768"/>
            <a:ext cx="5527182" cy="74423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Why is this not happening? 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Ans. In Lecture Pill#4: Sectors of Economy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66676" y="4536831"/>
            <a:ext cx="2333624" cy="1512277"/>
          </a:xfrm>
          <a:prstGeom prst="wedgeRectCallout">
            <a:avLst>
              <a:gd name="adj1" fmla="val 60186"/>
              <a:gd name="adj2" fmla="val -43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 is not criminal- should be allowed to produce income even if promoters were involved in criminal activity.</a:t>
            </a:r>
          </a:p>
        </p:txBody>
      </p:sp>
    </p:spTree>
    <p:extLst>
      <p:ext uri="{BB962C8B-B14F-4D97-AF65-F5344CB8AC3E}">
        <p14:creationId xmlns:p14="http://schemas.microsoft.com/office/powerpoint/2010/main" val="89771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551"/>
            <a:ext cx="12227445" cy="4041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29" y="93848"/>
            <a:ext cx="12192529" cy="941850"/>
          </a:xfrm>
        </p:spPr>
        <p:txBody>
          <a:bodyPr>
            <a:noAutofit/>
          </a:bodyPr>
          <a:lstStyle/>
          <a:p>
            <a:r>
              <a:rPr lang="en-US" sz="3200" dirty="0"/>
              <a:t>Economy Lecture Series-2016= </a:t>
            </a:r>
            <a:r>
              <a:rPr lang="en-US" sz="3200" strike="sngStrike" dirty="0"/>
              <a:t>Theory</a:t>
            </a:r>
            <a:r>
              <a:rPr lang="en-US" sz="3200" dirty="0"/>
              <a:t> + Survey Vol (1&amp;2) + Budget </a:t>
            </a:r>
            <a:br>
              <a:rPr lang="en-US" sz="3200" dirty="0"/>
            </a:br>
            <a:r>
              <a:rPr lang="en-US" sz="3200" dirty="0"/>
              <a:t>+ Selected Current /contemporary issues &amp; reports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-529" y="1396616"/>
            <a:ext cx="3872733" cy="1614195"/>
          </a:xfrm>
          <a:prstGeom prst="rightArrow">
            <a:avLst>
              <a:gd name="adj1" fmla="val 60234"/>
              <a:gd name="adj2" fmla="val 2263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Before Lecture:</a:t>
            </a:r>
          </a:p>
          <a:p>
            <a:pPr algn="ctr"/>
            <a:r>
              <a:rPr lang="en-US" sz="2000" dirty="0"/>
              <a:t>Go through Past year’s theory videos</a:t>
            </a:r>
          </a:p>
          <a:p>
            <a:pPr algn="ctr"/>
            <a:r>
              <a:rPr lang="en-US" sz="2000" dirty="0">
                <a:hlinkClick r:id="rId3"/>
              </a:rPr>
              <a:t>youtube.com/user/</a:t>
            </a:r>
            <a:r>
              <a:rPr lang="en-US" sz="2000" dirty="0" err="1">
                <a:hlinkClick r:id="rId3"/>
              </a:rPr>
              <a:t>TheMrunalPatel</a:t>
            </a:r>
            <a:endParaRPr lang="en-US" sz="2000" dirty="0"/>
          </a:p>
        </p:txBody>
      </p:sp>
      <p:sp>
        <p:nvSpPr>
          <p:cNvPr id="5" name="Right Arrow 4"/>
          <p:cNvSpPr/>
          <p:nvPr/>
        </p:nvSpPr>
        <p:spPr>
          <a:xfrm>
            <a:off x="8836090" y="1396616"/>
            <a:ext cx="3355910" cy="15302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After Lecture</a:t>
            </a:r>
          </a:p>
          <a:p>
            <a:pPr algn="ctr"/>
            <a:r>
              <a:rPr lang="en-US" sz="2000" dirty="0"/>
              <a:t>Go through survey chapters</a:t>
            </a:r>
          </a:p>
        </p:txBody>
      </p:sp>
      <p:sp>
        <p:nvSpPr>
          <p:cNvPr id="7" name="Flowchart: Alternate Process 6"/>
          <p:cNvSpPr/>
          <p:nvPr/>
        </p:nvSpPr>
        <p:spPr>
          <a:xfrm>
            <a:off x="2920482" y="5699365"/>
            <a:ext cx="6792686" cy="611103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+ English Newspaper, IYB, NCERT (10,11,12); Google </a:t>
            </a:r>
          </a:p>
        </p:txBody>
      </p:sp>
    </p:spTree>
    <p:extLst>
      <p:ext uri="{BB962C8B-B14F-4D97-AF65-F5344CB8AC3E}">
        <p14:creationId xmlns:p14="http://schemas.microsoft.com/office/powerpoint/2010/main" val="151604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hehansindia.com/assets/1538_Modi%20kejriwak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2063" y="3829622"/>
            <a:ext cx="3089275" cy="14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Stalemate helps the rich &amp; influential</a:t>
            </a:r>
          </a:p>
          <a:p>
            <a:r>
              <a:rPr lang="en-US" dirty="0"/>
              <a:t>Govt. perceived as favoring Corporates and willful defaulters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sng" dirty="0"/>
              <a:t>Consequence #1</a:t>
            </a:r>
            <a:br>
              <a:rPr lang="en-US" dirty="0"/>
            </a:br>
            <a:r>
              <a:rPr lang="en-US" dirty="0"/>
              <a:t>Political cost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chakravyuh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76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463" y="2948643"/>
            <a:ext cx="2240474" cy="3200677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Revenue lost: both Direct &amp; Indirect</a:t>
            </a:r>
          </a:p>
          <a:p>
            <a:r>
              <a:rPr lang="en-US" dirty="0"/>
              <a:t>Explicit subsidies (Bailouts of Air India)</a:t>
            </a:r>
          </a:p>
          <a:p>
            <a:r>
              <a:rPr lang="en-US" dirty="0"/>
              <a:t>Implicit: Loans from PSBs (</a:t>
            </a:r>
            <a:r>
              <a:rPr lang="en-US" dirty="0" err="1"/>
              <a:t>Agri</a:t>
            </a:r>
            <a:r>
              <a:rPr lang="en-US" dirty="0"/>
              <a:t>, Textile)</a:t>
            </a:r>
          </a:p>
          <a:p>
            <a:r>
              <a:rPr lang="en-US" dirty="0"/>
              <a:t>End Result: fiscal deficit (</a:t>
            </a:r>
            <a:r>
              <a:rPr lang="en-US" dirty="0">
                <a:hlinkClick r:id="rId3"/>
              </a:rPr>
              <a:t>L4/P3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sng" dirty="0"/>
              <a:t>Consequence #2</a:t>
            </a:r>
            <a:br>
              <a:rPr lang="en-US" dirty="0"/>
            </a:br>
            <a:r>
              <a:rPr lang="en-US" dirty="0"/>
              <a:t>Fiscal cost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chakravyuh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48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680517"/>
            <a:ext cx="3089275" cy="1736929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Fiscal deficit =&gt; Public Expenditure NOT towards infra., social sector, HRD =&gt;</a:t>
            </a:r>
            <a:r>
              <a:rPr lang="en-US" dirty="0" err="1">
                <a:latin typeface="Franklin Gothic Medium Cond" panose="020B0606030402020204" pitchFamily="34" charset="0"/>
              </a:rPr>
              <a:t>Dem.Div</a:t>
            </a:r>
            <a:r>
              <a:rPr lang="en-US" dirty="0">
                <a:latin typeface="Franklin Gothic Medium Cond" panose="020B0606030402020204" pitchFamily="34" charset="0"/>
              </a:rPr>
              <a:t>?</a:t>
            </a:r>
          </a:p>
          <a:p>
            <a:r>
              <a:rPr lang="en-US" dirty="0">
                <a:latin typeface="Franklin Gothic Medium Cond" panose="020B0606030402020204" pitchFamily="34" charset="0"/>
              </a:rPr>
              <a:t>New foreign investment…x</a:t>
            </a:r>
          </a:p>
          <a:p>
            <a:r>
              <a:rPr lang="en-US" dirty="0">
                <a:latin typeface="Franklin Gothic Medium Cond" panose="020B0606030402020204" pitchFamily="34" charset="0"/>
              </a:rPr>
              <a:t>Customers deprived of better Goods &amp; Services; competition ▼</a:t>
            </a:r>
          </a:p>
          <a:p>
            <a:r>
              <a:rPr lang="en-US" dirty="0">
                <a:latin typeface="Franklin Gothic Medium Cond" panose="020B0606030402020204" pitchFamily="34" charset="0"/>
              </a:rPr>
              <a:t>Factors of production not employed efficiently = GDP ▼; NPA ▲ = </a:t>
            </a:r>
            <a:r>
              <a:rPr lang="en-US" dirty="0">
                <a:solidFill>
                  <a:srgbClr val="FF0000"/>
                </a:solidFill>
                <a:latin typeface="Franklin Gothic Medium Cond" panose="020B0606030402020204" pitchFamily="34" charset="0"/>
              </a:rPr>
              <a:t>Twin </a:t>
            </a:r>
            <a:r>
              <a:rPr lang="en-US" dirty="0" err="1">
                <a:solidFill>
                  <a:srgbClr val="FF0000"/>
                </a:solidFill>
                <a:latin typeface="Franklin Gothic Medium Cond" panose="020B0606030402020204" pitchFamily="34" charset="0"/>
              </a:rPr>
              <a:t>Balancesheet</a:t>
            </a:r>
            <a:r>
              <a:rPr lang="en-US" dirty="0">
                <a:solidFill>
                  <a:srgbClr val="FF0000"/>
                </a:solidFill>
                <a:latin typeface="Franklin Gothic Medium Cond" panose="020B0606030402020204" pitchFamily="34" charset="0"/>
              </a:rPr>
              <a:t> problem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sng" dirty="0"/>
              <a:t>Consequence #3</a:t>
            </a:r>
            <a:br>
              <a:rPr lang="en-US" dirty="0"/>
            </a:br>
            <a:r>
              <a:rPr lang="en-US" dirty="0"/>
              <a:t>Economic cost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chakravyuh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07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ES15-V1c1: Twin Balance Sheet Problem</a:t>
            </a:r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2046288" y="1438275"/>
          <a:ext cx="8374062" cy="367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97" y="1322459"/>
            <a:ext cx="5645618" cy="874778"/>
          </a:xfrm>
          <a:prstGeom prst="rect">
            <a:avLst/>
          </a:prstGeom>
        </p:spPr>
      </p:pic>
      <p:sp>
        <p:nvSpPr>
          <p:cNvPr id="9" name="Cloud Callout 8"/>
          <p:cNvSpPr/>
          <p:nvPr/>
        </p:nvSpPr>
        <p:spPr>
          <a:xfrm>
            <a:off x="9353550" y="1058794"/>
            <a:ext cx="3133725" cy="1836806"/>
          </a:xfrm>
          <a:prstGeom prst="cloudCallout">
            <a:avLst>
              <a:gd name="adj1" fmla="val -53175"/>
              <a:gd name="adj2" fmla="val 4348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Understanding this chaste Hindi is a bigger </a:t>
            </a:r>
            <a:r>
              <a:rPr lang="en-US" sz="2400" i="1" dirty="0">
                <a:latin typeface="Franklin Gothic Medium Cond" panose="020B0606030402020204" pitchFamily="34" charset="0"/>
              </a:rPr>
              <a:t>“</a:t>
            </a:r>
            <a:r>
              <a:rPr lang="en-US" sz="2400" i="1" dirty="0" err="1">
                <a:latin typeface="Franklin Gothic Medium Cond" panose="020B0606030402020204" pitchFamily="34" charset="0"/>
              </a:rPr>
              <a:t>Chunauti</a:t>
            </a:r>
            <a:r>
              <a:rPr lang="en-US" sz="2400" i="1" dirty="0">
                <a:latin typeface="Franklin Gothic Medium Cond" panose="020B06060304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899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710515-2552-4CCA-BD17-255BBF700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99710515-2552-4CCA-BD17-255BBF7009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91B2A1-5343-44BD-974C-78C4D0D092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F991B2A1-5343-44BD-974C-78C4D0D092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4B366E-5244-4BB9-B3D3-37B2837DE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154B366E-5244-4BB9-B3D3-37B2837DE5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A181BB7-5311-4748-A676-0D8840A50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0A181BB7-5311-4748-A676-0D8840A508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06375" y="914400"/>
          <a:ext cx="11730038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Q3-2015: Financial statements of PSBs (</a:t>
            </a:r>
            <a:r>
              <a:rPr lang="en-US" dirty="0" err="1"/>
              <a:t>Rs.Crore</a:t>
            </a:r>
            <a:r>
              <a:rPr lang="en-US" dirty="0"/>
              <a:t>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50370" y="4281854"/>
            <a:ext cx="4003430" cy="1151791"/>
          </a:xfrm>
          <a:prstGeom prst="wedgeRoundRectCallout">
            <a:avLst>
              <a:gd name="adj1" fmla="val -23861"/>
              <a:gd name="adj2" fmla="val -17749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93% less profit then earlier year’s same quarter (Oct-Dec)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0042276" y="3261583"/>
            <a:ext cx="1176710" cy="760716"/>
          </a:xfrm>
          <a:prstGeom prst="wedgeRoundRectCallout">
            <a:avLst>
              <a:gd name="adj1" fmla="val -27894"/>
              <a:gd name="adj2" fmla="val -12201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62%</a:t>
            </a:r>
            <a:r>
              <a:rPr lang="en-US" sz="2400" dirty="0">
                <a:latin typeface="Arial Black" panose="020B0A04020102020204" pitchFamily="34" charset="0"/>
              </a:rPr>
              <a:t>▼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16913" y="3557134"/>
            <a:ext cx="1977181" cy="624048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543296" y="3308117"/>
            <a:ext cx="2329966" cy="1615575"/>
          </a:xfrm>
          <a:prstGeom prst="wedgeRoundRectCallout">
            <a:avLst>
              <a:gd name="adj1" fmla="val -76601"/>
              <a:gd name="adj2" fmla="val -67669"/>
              <a:gd name="adj3" fmla="val 16667"/>
            </a:avLst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#EPICFAIL in History of Indian Banking Industry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621" y="1573737"/>
            <a:ext cx="920995" cy="540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01" y="3631432"/>
            <a:ext cx="1659914" cy="781733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1841454" y="1136768"/>
            <a:ext cx="2254685" cy="760716"/>
          </a:xfrm>
          <a:prstGeom prst="wedgeRoundRectCallout">
            <a:avLst>
              <a:gd name="adj1" fmla="val -40723"/>
              <a:gd name="adj2" fmla="val -10974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=Oct, Nov, Dec.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90" y="6166509"/>
            <a:ext cx="4592998" cy="7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8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026179"/>
              </p:ext>
            </p:extLst>
          </p:nvPr>
        </p:nvGraphicFramePr>
        <p:xfrm>
          <a:off x="1129567" y="914400"/>
          <a:ext cx="1173003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Bank’s Point of 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820" y="914400"/>
            <a:ext cx="2340864" cy="2123658"/>
          </a:xfrm>
          <a:prstGeom prst="rightArrow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solidFill>
                  <a:schemeClr val="tx1"/>
                </a:solidFill>
                <a:latin typeface="Franklin Gothic Heavy" panose="020B0903020102020204" pitchFamily="34" charset="0"/>
              </a:rPr>
              <a:t>NDTL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CRR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SLR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820" y="4026314"/>
            <a:ext cx="2340864" cy="1446550"/>
          </a:xfrm>
          <a:prstGeom prst="rightArrow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40% PSL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79" y="1817194"/>
            <a:ext cx="2362200" cy="1559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18" y="3376246"/>
            <a:ext cx="2332061" cy="158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" y="2975768"/>
            <a:ext cx="20288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078218-3B7B-48C4-BBD9-EFDD1699A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16078218-3B7B-48C4-BBD9-EFDD1699AC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16078218-3B7B-48C4-BBD9-EFDD1699A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16078218-3B7B-48C4-BBD9-EFDD1699A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A331E9-BEE4-46F3-AFD6-658BCCB68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ADA331E9-BEE4-46F3-AFD6-658BCCB68A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ADA331E9-BEE4-46F3-AFD6-658BCCB68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ADA331E9-BEE4-46F3-AFD6-658BCCB68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35CA0C-5A34-419A-B52B-5322202DF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A435CA0C-5A34-419A-B52B-5322202DF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A435CA0C-5A34-419A-B52B-5322202DF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A435CA0C-5A34-419A-B52B-5322202DF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1E7BBA-1293-481D-A08B-EC4D7659D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4C1E7BBA-1293-481D-A08B-EC4D7659D9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4C1E7BBA-1293-481D-A08B-EC4D7659D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4C1E7BBA-1293-481D-A08B-EC4D7659D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7430" y="444685"/>
            <a:ext cx="2127739" cy="22504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9" y="435136"/>
            <a:ext cx="1969149" cy="2250456"/>
          </a:xfrm>
          <a:prstGeom prst="rect">
            <a:avLst/>
          </a:prstGeom>
        </p:spPr>
      </p:pic>
      <p:graphicFrame>
        <p:nvGraphicFramePr>
          <p:cNvPr id="6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285040"/>
              </p:ext>
            </p:extLst>
          </p:nvPr>
        </p:nvGraphicFramePr>
        <p:xfrm>
          <a:off x="0" y="1637521"/>
          <a:ext cx="11915191" cy="4413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of Bank’s assets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90523" y="5178489"/>
            <a:ext cx="4035670" cy="949569"/>
          </a:xfrm>
          <a:prstGeom prst="wedgeRectCallout">
            <a:avLst>
              <a:gd name="adj1" fmla="val -1007"/>
              <a:gd name="adj2" fmla="val -2134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Early detection of Stress?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“Special Mention Accounts” SMA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46" y="2023346"/>
            <a:ext cx="3880494" cy="6717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577244" y="5178490"/>
            <a:ext cx="3300625" cy="1744825"/>
            <a:chOff x="178593" y="426227"/>
            <a:chExt cx="3614756" cy="18740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288" y="426227"/>
              <a:ext cx="1874061" cy="1874061"/>
            </a:xfrm>
            <a:prstGeom prst="rect">
              <a:avLst/>
            </a:prstGeom>
          </p:spPr>
        </p:pic>
        <p:sp>
          <p:nvSpPr>
            <p:cNvPr id="11" name="Flowchart: Terminator 10"/>
            <p:cNvSpPr/>
            <p:nvPr/>
          </p:nvSpPr>
          <p:spPr>
            <a:xfrm>
              <a:off x="178593" y="696005"/>
              <a:ext cx="2121695" cy="1374449"/>
            </a:xfrm>
            <a:prstGeom prst="flowChartTerminator">
              <a:avLst/>
            </a:prstGeom>
            <a:solidFill>
              <a:srgbClr val="00B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Meaning</a:t>
              </a:r>
            </a:p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Classification</a:t>
              </a:r>
            </a:p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Components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66" y="5178489"/>
            <a:ext cx="1744825" cy="17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69F816-CF91-4E7F-A05A-2CECCCF2C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A69F816-CF91-4E7F-A05A-2CECCCF2C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E7E0F9-6179-4830-B648-4067FCD72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21E7E0F9-6179-4830-B648-4067FCD72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5B11D6-01A7-499C-AFD4-5961643F3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CB5B11D6-01A7-499C-AFD4-5961643F3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D41AC2-F409-4B88-A3FF-C189A49F1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BBD41AC2-F409-4B88-A3FF-C189A49F1C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86DBFB-0C4E-478A-82F5-78B245CAE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4186DBFB-0C4E-478A-82F5-78B245CAE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FF4EDE-30FB-4F80-94A1-30B5C45C15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C6FF4EDE-30FB-4F80-94A1-30B5C45C15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DF8F28-A4AA-4CB0-B87E-C00D311D2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6DDF8F28-A4AA-4CB0-B87E-C00D311D24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ADC56F-0DE3-4D0C-9DD7-EF47EB2B3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19ADC56F-0DE3-4D0C-9DD7-EF47EB2B3F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22385A-279B-437F-8359-37F5CC393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3622385A-279B-437F-8359-37F5CC393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138149"/>
              </p:ext>
            </p:extLst>
          </p:nvPr>
        </p:nvGraphicFramePr>
        <p:xfrm>
          <a:off x="251927" y="914400"/>
          <a:ext cx="11101873" cy="5467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RBI framework: Special Mention Accounts (</a:t>
            </a:r>
            <a:r>
              <a:rPr lang="en-US" b="1" u="sng" dirty="0"/>
              <a:t>WEF 2014)</a:t>
            </a:r>
            <a:endParaRPr lang="en-US" dirty="0"/>
          </a:p>
        </p:txBody>
      </p:sp>
      <p:sp>
        <p:nvSpPr>
          <p:cNvPr id="8" name="Down Arrow Callout 7"/>
          <p:cNvSpPr/>
          <p:nvPr/>
        </p:nvSpPr>
        <p:spPr>
          <a:xfrm>
            <a:off x="7881258" y="3769567"/>
            <a:ext cx="4208105" cy="261257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If SMA-2 reported for Rs.100 cr</a:t>
            </a:r>
          </a:p>
          <a:p>
            <a:pPr algn="ctr"/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Joint Lender’s group frame Corrective Action Plan (CAP)</a:t>
            </a:r>
          </a:p>
          <a:p>
            <a:pPr algn="ctr"/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To prevent SMA from becoming NPA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9" y="5075853"/>
            <a:ext cx="1811864" cy="18118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5" y="2332652"/>
            <a:ext cx="2097833" cy="20978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46" y="1092036"/>
            <a:ext cx="2291317" cy="26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C1312E-92E7-4963-8B0E-04B4F18CC7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6FB943-05DF-4090-89FA-FC2FCB6CC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5403B1-7CE3-42E1-9E8B-64D4FA956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6FD8E9-43E2-4E1C-BF35-6C066345F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324539-42DF-44F9-BE73-6492384921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F01461-F637-458D-87C0-B38BA96D5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419141"/>
              </p:ext>
            </p:extLst>
          </p:nvPr>
        </p:nvGraphicFramePr>
        <p:xfrm>
          <a:off x="206375" y="914400"/>
          <a:ext cx="1173003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RBI “3R” Framework for </a:t>
            </a:r>
            <a:r>
              <a:rPr lang="en-US" dirty="0" err="1"/>
              <a:t>Revitalising</a:t>
            </a:r>
            <a:r>
              <a:rPr lang="en-US" dirty="0"/>
              <a:t> Distressed Assets</a:t>
            </a:r>
          </a:p>
        </p:txBody>
      </p:sp>
    </p:spTree>
    <p:extLst>
      <p:ext uri="{BB962C8B-B14F-4D97-AF65-F5344CB8AC3E}">
        <p14:creationId xmlns:p14="http://schemas.microsoft.com/office/powerpoint/2010/main" val="154849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856994-C354-4E7C-9698-31DD3FB8D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4856994-C354-4E7C-9698-31DD3FB8D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92F362-A77F-463E-8EAD-789C5668A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F92F362-A77F-463E-8EAD-789C5668AC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5D5493-D9F8-4C21-9C42-BA760C651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85D5493-D9F8-4C21-9C42-BA760C651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4F2619-D985-488C-96F2-A94BCB810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64F2619-D985-488C-96F2-A94BCB8100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2FFFFE-EF2E-43C1-9D3C-B233DF08D6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B2FFFFE-EF2E-43C1-9D3C-B233DF08D6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888534-FA77-42FA-8A42-900EB6DA47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DC888534-FA77-42FA-8A42-900EB6DA47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RBI Framework #1: Rectification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2109664"/>
              </p:ext>
            </p:extLst>
          </p:nvPr>
        </p:nvGraphicFramePr>
        <p:xfrm>
          <a:off x="452892" y="669893"/>
          <a:ext cx="11555606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92" y="-27992"/>
            <a:ext cx="2438400" cy="243840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096000" y="4359817"/>
            <a:ext cx="3276234" cy="1126583"/>
          </a:xfrm>
          <a:prstGeom prst="wedgeRectCallout">
            <a:avLst>
              <a:gd name="adj1" fmla="val -60189"/>
              <a:gd name="adj2" fmla="val 2016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Find addl. investors if possible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4099249" y="795523"/>
            <a:ext cx="4942114" cy="1126583"/>
          </a:xfrm>
          <a:prstGeom prst="wedgeRectCallout">
            <a:avLst>
              <a:gd name="adj1" fmla="val -61876"/>
              <a:gd name="adj2" fmla="val 4671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Give addl. Loan if required, but no “ever-greening”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8481527" y="2042194"/>
            <a:ext cx="2385527" cy="783771"/>
          </a:xfrm>
          <a:prstGeom prst="wedgeRectCallout">
            <a:avLst>
              <a:gd name="adj1" fmla="val 42531"/>
              <a:gd name="adj2" fmla="val -8988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change loan in term/interest</a:t>
            </a:r>
          </a:p>
        </p:txBody>
      </p:sp>
    </p:spTree>
    <p:extLst>
      <p:ext uri="{BB962C8B-B14F-4D97-AF65-F5344CB8AC3E}">
        <p14:creationId xmlns:p14="http://schemas.microsoft.com/office/powerpoint/2010/main" val="24408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036C3F-D56B-4312-A7AD-4441E5535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6036C3F-D56B-4312-A7AD-4441E55350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182341-F5B8-4BD0-87A8-794992ACF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1182341-F5B8-4BD0-87A8-794992ACFD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FCEF14-3E32-4CA5-BCDC-DFF99901E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8EFCEF14-3E32-4CA5-BCDC-DFF99901E6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01192C-B3FC-4ED7-A559-1D423F4226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D01192C-B3FC-4ED7-A559-1D423F4226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4FD7BB-4646-4D6A-B32B-94674C6F6A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E4FD7BB-4646-4D6A-B32B-94674C6F6A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In February 2016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36042947"/>
              </p:ext>
            </p:extLst>
          </p:nvPr>
        </p:nvGraphicFramePr>
        <p:xfrm>
          <a:off x="240522" y="1083561"/>
          <a:ext cx="8101045" cy="3068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12" y="942426"/>
            <a:ext cx="3177815" cy="998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93" y="3503115"/>
            <a:ext cx="2956816" cy="110499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91594614"/>
              </p:ext>
            </p:extLst>
          </p:nvPr>
        </p:nvGraphicFramePr>
        <p:xfrm>
          <a:off x="3900197" y="3862873"/>
          <a:ext cx="8126962" cy="3066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entagon 9"/>
          <p:cNvSpPr/>
          <p:nvPr/>
        </p:nvSpPr>
        <p:spPr>
          <a:xfrm rot="1926217">
            <a:off x="7925048" y="2811679"/>
            <a:ext cx="3578289" cy="1045029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trike="sngStrike" dirty="0">
                <a:latin typeface="Franklin Gothic Medium Cond" panose="020B0606030402020204" pitchFamily="34" charset="0"/>
              </a:rPr>
              <a:t>Most </a:t>
            </a:r>
            <a:r>
              <a:rPr lang="en-US" sz="2800" dirty="0">
                <a:latin typeface="Franklin Gothic Medium Cond" panose="020B0606030402020204" pitchFamily="34" charset="0"/>
              </a:rPr>
              <a:t>Some suggestions accepted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8367"/>
            <a:ext cx="4613028" cy="33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8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4E0DEC-DFBA-4ACB-971B-5E78CDFA12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04E0DEC-DFBA-4ACB-971B-5E78CDFA12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E4CDC7-F2FF-4E3E-B128-4EA903F05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EAE4CDC7-F2FF-4E3E-B128-4EA903F055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9" grpId="0">
        <p:bldAsOne/>
      </p:bldGraphic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RBI Framework #2: Restructuring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0774914"/>
              </p:ext>
            </p:extLst>
          </p:nvPr>
        </p:nvGraphicFramePr>
        <p:xfrm>
          <a:off x="452892" y="669893"/>
          <a:ext cx="11555606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ular Callout 6"/>
          <p:cNvSpPr/>
          <p:nvPr/>
        </p:nvSpPr>
        <p:spPr>
          <a:xfrm>
            <a:off x="1278294" y="2983600"/>
            <a:ext cx="3979140" cy="1224506"/>
          </a:xfrm>
          <a:prstGeom prst="wedgeRectCallout">
            <a:avLst>
              <a:gd name="adj1" fmla="val -42368"/>
              <a:gd name="adj2" fmla="val 2549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Strategic debt restructuring (SDR) but must selloff in 18 months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4599991" y="795524"/>
            <a:ext cx="4441371" cy="865326"/>
          </a:xfrm>
          <a:prstGeom prst="wedgeRectCallout">
            <a:avLst>
              <a:gd name="adj1" fmla="val -69354"/>
              <a:gd name="adj2" fmla="val 6531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Change tenure/interest%</a:t>
            </a:r>
          </a:p>
        </p:txBody>
      </p:sp>
      <p:sp>
        <p:nvSpPr>
          <p:cNvPr id="9" name="Line Callout 1 (Border and Accent Bar) 8"/>
          <p:cNvSpPr/>
          <p:nvPr/>
        </p:nvSpPr>
        <p:spPr>
          <a:xfrm>
            <a:off x="8490856" y="4359816"/>
            <a:ext cx="3609393" cy="1722581"/>
          </a:xfrm>
          <a:prstGeom prst="accentBorderCallout1">
            <a:avLst>
              <a:gd name="adj1" fmla="val -12203"/>
              <a:gd name="adj2" fmla="val 102358"/>
              <a:gd name="adj3" fmla="val -108929"/>
              <a:gd name="adj4" fmla="val 4771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 is not </a:t>
            </a:r>
          </a:p>
          <a:p>
            <a:pPr algn="ctr"/>
            <a:r>
              <a:rPr lang="en-US" sz="2400" dirty="0"/>
              <a:t>willful defaulter/</a:t>
            </a:r>
          </a:p>
          <a:p>
            <a:pPr algn="ctr"/>
            <a:r>
              <a:rPr lang="en-US" sz="2400" dirty="0"/>
              <a:t>Non-cooperative borrower</a:t>
            </a:r>
          </a:p>
          <a:p>
            <a:pPr algn="ctr"/>
            <a:r>
              <a:rPr lang="en-US" sz="2400" dirty="0"/>
              <a:t>Did not divert funds/mischief</a:t>
            </a:r>
          </a:p>
        </p:txBody>
      </p:sp>
      <p:pic>
        <p:nvPicPr>
          <p:cNvPr id="10" name="Picture 2" descr="http://cdn.graphicsfactory.com/clip-art/image_files/image/0/699280-ss_sculpt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7771" y="1177953"/>
            <a:ext cx="1884784" cy="314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Right Arrow 1"/>
          <p:cNvSpPr/>
          <p:nvPr/>
        </p:nvSpPr>
        <p:spPr>
          <a:xfrm>
            <a:off x="622998" y="2771192"/>
            <a:ext cx="485191" cy="1726163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36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788147"/>
              </p:ext>
            </p:extLst>
          </p:nvPr>
        </p:nvGraphicFramePr>
        <p:xfrm>
          <a:off x="206375" y="914400"/>
          <a:ext cx="1173003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RBI “3R” Framework for </a:t>
            </a:r>
            <a:r>
              <a:rPr lang="en-US" dirty="0" err="1"/>
              <a:t>Revitalising</a:t>
            </a:r>
            <a:r>
              <a:rPr lang="en-US" dirty="0"/>
              <a:t> Distressed Assets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56" y="914400"/>
            <a:ext cx="1582856" cy="1582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78" y="914400"/>
            <a:ext cx="1582856" cy="1582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715" y="3447184"/>
            <a:ext cx="1637285" cy="16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1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856994-C354-4E7C-9698-31DD3FB8D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4856994-C354-4E7C-9698-31DD3FB8D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92F362-A77F-463E-8EAD-789C5668A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F92F362-A77F-463E-8EAD-789C5668AC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5D5493-D9F8-4C21-9C42-BA760C651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85D5493-D9F8-4C21-9C42-BA760C651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4F2619-D985-488C-96F2-A94BCB810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64F2619-D985-488C-96F2-A94BCB8100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2FFFFE-EF2E-43C1-9D3C-B233DF08D6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B2FFFFE-EF2E-43C1-9D3C-B233DF08D6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888534-FA77-42FA-8A42-900EB6DA47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DC888534-FA77-42FA-8A42-900EB6DA47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8" y="831721"/>
            <a:ext cx="2080026" cy="2080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63" y="899623"/>
            <a:ext cx="2044574" cy="13630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005" y="2266448"/>
            <a:ext cx="3549084" cy="21874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35" y="3534378"/>
            <a:ext cx="1684565" cy="16845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02" y="1737348"/>
            <a:ext cx="3086398" cy="1878861"/>
          </a:xfrm>
          <a:prstGeom prst="rect">
            <a:avLst/>
          </a:prstGeom>
        </p:spPr>
      </p:pic>
      <p:sp>
        <p:nvSpPr>
          <p:cNvPr id="13" name="Up Arrow Callout 12"/>
          <p:cNvSpPr/>
          <p:nvPr/>
        </p:nvSpPr>
        <p:spPr>
          <a:xfrm>
            <a:off x="9669235" y="4730620"/>
            <a:ext cx="2287319" cy="84572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Get stay order from DRT</a:t>
            </a:r>
          </a:p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Fee: 12k to 1.5L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33" y="4141225"/>
            <a:ext cx="1684565" cy="1684565"/>
          </a:xfrm>
          <a:prstGeom prst="rect">
            <a:avLst/>
          </a:prstGeom>
        </p:spPr>
      </p:pic>
      <p:sp>
        <p:nvSpPr>
          <p:cNvPr id="15" name="Up Arrow Callout 14"/>
          <p:cNvSpPr/>
          <p:nvPr/>
        </p:nvSpPr>
        <p:spPr>
          <a:xfrm>
            <a:off x="6344816" y="5313425"/>
            <a:ext cx="2939144" cy="1422389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Further appeal to DRAT </a:t>
            </a:r>
          </a:p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But must deposit 50% loan amount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5115" y="2207286"/>
            <a:ext cx="3610477" cy="179554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Only secured / mortgage loans</a:t>
            </a:r>
          </a:p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Not </a:t>
            </a:r>
            <a:r>
              <a:rPr lang="en-US" sz="2000" dirty="0" err="1">
                <a:latin typeface="Franklin Gothic Medium Cond" panose="020B0606030402020204" pitchFamily="34" charset="0"/>
              </a:rPr>
              <a:t>agri</a:t>
            </a:r>
            <a:r>
              <a:rPr lang="en-US" sz="2000" dirty="0">
                <a:latin typeface="Franklin Gothic Medium Cond" panose="020B0606030402020204" pitchFamily="34" charset="0"/>
              </a:rPr>
              <a:t> loans</a:t>
            </a:r>
          </a:p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Attach assets without court order</a:t>
            </a:r>
          </a:p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Bank can: auction/sale/change </a:t>
            </a:r>
            <a:r>
              <a:rPr lang="en-US" sz="2000" dirty="0" err="1">
                <a:latin typeface="Franklin Gothic Medium Cond" panose="020B0606030402020204" pitchFamily="34" charset="0"/>
              </a:rPr>
              <a:t>BoD</a:t>
            </a:r>
            <a:r>
              <a:rPr lang="en-US" sz="2000" dirty="0">
                <a:latin typeface="Franklin Gothic Medium Cond" panose="020B0606030402020204" pitchFamily="34" charset="0"/>
              </a:rPr>
              <a:t>-management</a:t>
            </a:r>
          </a:p>
        </p:txBody>
      </p:sp>
      <p:pic>
        <p:nvPicPr>
          <p:cNvPr id="18" name="Content Placeholder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04" y="1112171"/>
            <a:ext cx="2857748" cy="34216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91" y="4092573"/>
            <a:ext cx="3296816" cy="2441704"/>
          </a:xfrm>
          <a:prstGeom prst="rect">
            <a:avLst/>
          </a:prstGeom>
        </p:spPr>
      </p:pic>
      <p:sp>
        <p:nvSpPr>
          <p:cNvPr id="17" name="Up Arrow Callout 16"/>
          <p:cNvSpPr/>
          <p:nvPr/>
        </p:nvSpPr>
        <p:spPr>
          <a:xfrm>
            <a:off x="1306285" y="5352426"/>
            <a:ext cx="4539515" cy="1396980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Banks can’t hold attached assets for &gt;7 years</a:t>
            </a:r>
          </a:p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Can be sold off to ARC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93849"/>
            <a:ext cx="12192000" cy="522744"/>
          </a:xfrm>
        </p:spPr>
        <p:txBody>
          <a:bodyPr>
            <a:noAutofit/>
          </a:bodyPr>
          <a:lstStyle/>
          <a:p>
            <a:r>
              <a:rPr lang="en-US" sz="2800" dirty="0"/>
              <a:t>SARFAESI Act Recovery- only Banks and Housing finance-NBFC can do</a:t>
            </a:r>
          </a:p>
        </p:txBody>
      </p:sp>
      <p:sp>
        <p:nvSpPr>
          <p:cNvPr id="2" name="Rectangle 1"/>
          <p:cNvSpPr/>
          <p:nvPr/>
        </p:nvSpPr>
        <p:spPr>
          <a:xfrm>
            <a:off x="9877037" y="929030"/>
            <a:ext cx="237527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Full form: </a:t>
            </a:r>
            <a:r>
              <a:rPr lang="en-US" sz="1200" dirty="0" err="1"/>
              <a:t>Securitisation</a:t>
            </a:r>
            <a:r>
              <a:rPr lang="en-US" sz="1200" dirty="0"/>
              <a:t> and Reconstruction of Financial Assets and Enforcement of Security Interest </a:t>
            </a:r>
          </a:p>
        </p:txBody>
      </p:sp>
    </p:spTree>
    <p:extLst>
      <p:ext uri="{BB962C8B-B14F-4D97-AF65-F5344CB8AC3E}">
        <p14:creationId xmlns:p14="http://schemas.microsoft.com/office/powerpoint/2010/main" val="262764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too much backlog in DRTs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981101"/>
            <a:ext cx="10734675" cy="5169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44" y="1683802"/>
            <a:ext cx="4235229" cy="22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9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Done</a:t>
            </a:r>
            <a:r>
              <a:rPr lang="en-US" dirty="0"/>
              <a:t>- 6 new DRT @ at Chandigarh, Bengaluru, Ernakulum, Dehradun, </a:t>
            </a:r>
            <a:r>
              <a:rPr lang="en-US" dirty="0" err="1"/>
              <a:t>Siliguri</a:t>
            </a:r>
            <a:r>
              <a:rPr lang="en-US" dirty="0"/>
              <a:t>, Hyderabad (</a:t>
            </a:r>
            <a:r>
              <a:rPr lang="en-US" dirty="0">
                <a:solidFill>
                  <a:srgbClr val="C00000"/>
                </a:solidFill>
              </a:rPr>
              <a:t>under </a:t>
            </a:r>
            <a:r>
              <a:rPr lang="en-US" dirty="0" err="1">
                <a:solidFill>
                  <a:srgbClr val="C00000"/>
                </a:solidFill>
              </a:rPr>
              <a:t>Indradhanush</a:t>
            </a:r>
            <a:r>
              <a:rPr lang="en-US" dirty="0">
                <a:solidFill>
                  <a:srgbClr val="C00000"/>
                </a:solidFill>
              </a:rPr>
              <a:t> plan to revamp PSBs</a:t>
            </a:r>
            <a:r>
              <a:rPr lang="en-US" dirty="0"/>
              <a:t>)</a:t>
            </a:r>
          </a:p>
          <a:p>
            <a:r>
              <a:rPr lang="en-US" dirty="0"/>
              <a:t>Will amend SARFAESI to strengthen DRT; computerization of record </a:t>
            </a:r>
          </a:p>
          <a:p>
            <a:r>
              <a:rPr lang="en-US" dirty="0"/>
              <a:t>IT benefits for ARC companies</a:t>
            </a:r>
          </a:p>
          <a:p>
            <a:r>
              <a:rPr lang="en-US" dirty="0"/>
              <a:t>Insolvency and Bankruptcy Code 2015 for faster resolution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NPA / Bankruptcy?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Budget 2016</a:t>
            </a:r>
          </a:p>
        </p:txBody>
      </p:sp>
    </p:spTree>
    <p:extLst>
      <p:ext uri="{BB962C8B-B14F-4D97-AF65-F5344CB8AC3E}">
        <p14:creationId xmlns:p14="http://schemas.microsoft.com/office/powerpoint/2010/main" val="114453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Insolvency and Bankruptcy Code, 2015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071" y="4142791"/>
            <a:ext cx="4742127" cy="2283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42" y="4200510"/>
            <a:ext cx="2215383" cy="1199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6" y="1084691"/>
            <a:ext cx="7762566" cy="4366444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ular Callout 5"/>
          <p:cNvSpPr/>
          <p:nvPr/>
        </p:nvSpPr>
        <p:spPr>
          <a:xfrm>
            <a:off x="1779036" y="5740303"/>
            <a:ext cx="4136572" cy="987070"/>
          </a:xfrm>
          <a:prstGeom prst="wedgeRectCallout">
            <a:avLst>
              <a:gd name="adj1" fmla="val -23413"/>
              <a:gd name="adj2" fmla="val -103745"/>
            </a:avLst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What if there was an arbitration / Lok-</a:t>
            </a:r>
            <a:r>
              <a:rPr lang="en-US" sz="2400" dirty="0" err="1">
                <a:latin typeface="Franklin Gothic Medium Cond" panose="020B0606030402020204" pitchFamily="34" charset="0"/>
              </a:rPr>
              <a:t>Adalat</a:t>
            </a:r>
            <a:r>
              <a:rPr lang="en-US" sz="2400" dirty="0">
                <a:latin typeface="Franklin Gothic Medium Cond" panose="020B0606030402020204" pitchFamily="34" charset="0"/>
              </a:rPr>
              <a:t> “outside” this box?</a:t>
            </a:r>
          </a:p>
        </p:txBody>
      </p:sp>
    </p:spTree>
    <p:extLst>
      <p:ext uri="{BB962C8B-B14F-4D97-AF65-F5344CB8AC3E}">
        <p14:creationId xmlns:p14="http://schemas.microsoft.com/office/powerpoint/2010/main" val="276727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78" y="4295461"/>
            <a:ext cx="2945088" cy="2192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04" y="4202876"/>
            <a:ext cx="2684775" cy="2295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697" y="617041"/>
            <a:ext cx="3122022" cy="2936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Insolvency and Bankruptcy Code,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8" y="3997385"/>
            <a:ext cx="3549084" cy="2187486"/>
          </a:xfrm>
          <a:prstGeom prst="rect">
            <a:avLst/>
          </a:prstGeom>
        </p:spPr>
      </p:pic>
      <p:sp>
        <p:nvSpPr>
          <p:cNvPr id="12" name="Up Arrow Callout 11"/>
          <p:cNvSpPr/>
          <p:nvPr/>
        </p:nvSpPr>
        <p:spPr>
          <a:xfrm>
            <a:off x="3716540" y="2707852"/>
            <a:ext cx="4653019" cy="1789502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Insolvency resolution process under a “professional adjudicator” to </a:t>
            </a:r>
            <a:r>
              <a:rPr lang="en-US" sz="2400" dirty="0" err="1">
                <a:latin typeface="Franklin Gothic Medium Cond" panose="020B0606030402020204" pitchFamily="34" charset="0"/>
              </a:rPr>
              <a:t>takesover</a:t>
            </a:r>
            <a:r>
              <a:rPr lang="en-US" sz="2400" dirty="0">
                <a:latin typeface="Franklin Gothic Medium Cond" panose="020B0606030402020204" pitchFamily="34" charset="0"/>
              </a:rPr>
              <a:t> the assets, finish within 180 days</a:t>
            </a:r>
            <a:endParaRPr lang="en-US" sz="2800" dirty="0">
              <a:latin typeface="Franklin Gothic Medium Cond" panose="020B0606030402020204" pitchFamily="34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9438410" y="3359020"/>
            <a:ext cx="2635402" cy="1533116"/>
          </a:xfrm>
          <a:prstGeom prst="wedgeRectCallout">
            <a:avLst>
              <a:gd name="adj1" fmla="val 351"/>
              <a:gd name="adj2" fmla="val 831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Franklin Gothic Medium Cond" panose="020B0606030402020204" pitchFamily="34" charset="0"/>
              </a:rPr>
              <a:t>Can seek forgiveness </a:t>
            </a:r>
            <a:r>
              <a:rPr lang="en-US" sz="2800" dirty="0" err="1">
                <a:latin typeface="Franklin Gothic Medium Cond" panose="020B0606030402020204" pitchFamily="34" charset="0"/>
              </a:rPr>
              <a:t>upto</a:t>
            </a:r>
            <a:r>
              <a:rPr lang="en-US" sz="2800" dirty="0">
                <a:latin typeface="Franklin Gothic Medium Cond" panose="020B0606030402020204" pitchFamily="34" charset="0"/>
              </a:rPr>
              <a:t> specific loan amt. 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8130570" y="1084270"/>
            <a:ext cx="3223230" cy="1578354"/>
          </a:xfrm>
          <a:prstGeom prst="wedgeRectCallout">
            <a:avLst>
              <a:gd name="adj1" fmla="val -20892"/>
              <a:gd name="adj2" fmla="val 17021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Franklin Gothic Medium Cond" panose="020B0606030402020204" pitchFamily="34" charset="0"/>
              </a:rPr>
              <a:t>False info., diverting assets, defrauding lenders: fine+/Jail</a:t>
            </a:r>
          </a:p>
        </p:txBody>
      </p:sp>
      <p:sp>
        <p:nvSpPr>
          <p:cNvPr id="15" name="Cloud 14"/>
          <p:cNvSpPr/>
          <p:nvPr/>
        </p:nvSpPr>
        <p:spPr>
          <a:xfrm>
            <a:off x="0" y="3324013"/>
            <a:ext cx="2912470" cy="1324297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Bill pending in parliament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4" y="2476182"/>
            <a:ext cx="1509980" cy="1509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717" y="414262"/>
            <a:ext cx="1476680" cy="14766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3" y="1020335"/>
            <a:ext cx="3546073" cy="1994666"/>
          </a:xfrm>
          <a:prstGeom prst="rect">
            <a:avLst/>
          </a:prstGeom>
          <a:ln w="2286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58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0136"/>
            <a:ext cx="5579706" cy="3138585"/>
          </a:xfrm>
          <a:prstGeom prst="rect">
            <a:avLst/>
          </a:prstGeom>
          <a:ln w="2286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20" y="3722328"/>
            <a:ext cx="6096851" cy="34294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39" y="920040"/>
            <a:ext cx="5900045" cy="3318775"/>
          </a:xfrm>
          <a:prstGeom prst="rect">
            <a:avLst/>
          </a:prstGeom>
          <a:ln w="2286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IBC-2015: Appeal structure?</a:t>
            </a:r>
          </a:p>
        </p:txBody>
      </p:sp>
      <p:sp>
        <p:nvSpPr>
          <p:cNvPr id="6" name="Up Arrow Callout 5"/>
          <p:cNvSpPr/>
          <p:nvPr/>
        </p:nvSpPr>
        <p:spPr>
          <a:xfrm>
            <a:off x="223935" y="4321328"/>
            <a:ext cx="3461657" cy="1622272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For companies</a:t>
            </a:r>
          </a:p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NCLT</a:t>
            </a:r>
          </a:p>
        </p:txBody>
      </p:sp>
      <p:sp>
        <p:nvSpPr>
          <p:cNvPr id="7" name="Up Arrow Callout 6"/>
          <p:cNvSpPr/>
          <p:nvPr/>
        </p:nvSpPr>
        <p:spPr>
          <a:xfrm>
            <a:off x="9576750" y="3934108"/>
            <a:ext cx="2615250" cy="2009492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ranklin Gothic Medium Cond" panose="020B0606030402020204" pitchFamily="34" charset="0"/>
              </a:rPr>
              <a:t>For individual,</a:t>
            </a:r>
          </a:p>
          <a:p>
            <a:pPr algn="ctr"/>
            <a:r>
              <a:rPr lang="en-US" sz="2800" dirty="0">
                <a:latin typeface="Franklin Gothic Medium Cond" panose="020B0606030402020204" pitchFamily="34" charset="0"/>
              </a:rPr>
              <a:t>Partnership firms</a:t>
            </a:r>
          </a:p>
          <a:p>
            <a:pPr algn="ctr"/>
            <a:r>
              <a:rPr lang="en-US" sz="2800" dirty="0">
                <a:latin typeface="Franklin Gothic Medium Cond" panose="020B0606030402020204" pitchFamily="34" charset="0"/>
              </a:rPr>
              <a:t>Goto DRT</a:t>
            </a:r>
          </a:p>
        </p:txBody>
      </p:sp>
    </p:spTree>
    <p:extLst>
      <p:ext uri="{BB962C8B-B14F-4D97-AF65-F5344CB8AC3E}">
        <p14:creationId xmlns:p14="http://schemas.microsoft.com/office/powerpoint/2010/main" val="426811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I&amp;B Code- new statutory body to oversee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3" y="795523"/>
            <a:ext cx="4274490" cy="150001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30104" y="2140300"/>
            <a:ext cx="4664409" cy="1087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Insolvency &amp; Bankruptcy board of India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10 members; </a:t>
            </a:r>
            <a:r>
              <a:rPr lang="en-US" sz="2400" dirty="0" err="1">
                <a:latin typeface="Franklin Gothic Medium Cond" panose="020B0606030402020204" pitchFamily="34" charset="0"/>
              </a:rPr>
              <a:t>Union+RBI</a:t>
            </a:r>
            <a:r>
              <a:rPr lang="en-US" sz="2400" dirty="0">
                <a:latin typeface="Franklin Gothic Medium Cond" panose="020B0606030402020204" pitchFamily="34" charset="0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4" y="3311496"/>
            <a:ext cx="2411466" cy="212156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86759" y="5517172"/>
            <a:ext cx="2333721" cy="835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Franklin Gothic Medium Cond" panose="020B0606030402020204" pitchFamily="34" charset="0"/>
              </a:rPr>
              <a:t>Info.utilities</a:t>
            </a:r>
            <a:r>
              <a:rPr lang="en-US" sz="2400" dirty="0">
                <a:latin typeface="Franklin Gothic Medium Cond" panose="020B0606030402020204" pitchFamily="34" charset="0"/>
              </a:rPr>
              <a:t> for DBM &amp; exchange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213540" y="5433059"/>
            <a:ext cx="2078897" cy="6410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I&amp;B Fund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121" y="3227383"/>
            <a:ext cx="24384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81" y="2683841"/>
            <a:ext cx="6096851" cy="34294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6161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Already introduced I&amp;B code 2015 (Dec.)</a:t>
            </a:r>
          </a:p>
          <a:p>
            <a:r>
              <a:rPr lang="en-US"/>
              <a:t>Will introduce Code on Resolution of Financial firms – for bankruptcy in Bank, Insurance, FI entities</a:t>
            </a:r>
          </a:p>
          <a:p>
            <a:r>
              <a:rPr lang="en-US"/>
              <a:t>1+2= comprehensive Resolution mechanism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Bankruptcy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Budget 2016</a:t>
            </a:r>
          </a:p>
        </p:txBody>
      </p:sp>
    </p:spTree>
    <p:extLst>
      <p:ext uri="{BB962C8B-B14F-4D97-AF65-F5344CB8AC3E}">
        <p14:creationId xmlns:p14="http://schemas.microsoft.com/office/powerpoint/2010/main" val="238412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32" y="2409825"/>
            <a:ext cx="2741998" cy="37671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/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847890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Volume-2</a:t>
            </a:r>
            <a:br>
              <a:rPr lang="en-US" dirty="0"/>
            </a:br>
            <a:r>
              <a:rPr lang="en-US" dirty="0"/>
              <a:t>“Past”</a:t>
            </a:r>
            <a:br>
              <a:rPr lang="en-US" dirty="0"/>
            </a:br>
            <a:r>
              <a:rPr lang="en-US" dirty="0"/>
              <a:t>9 Chapters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Survey-2015</a:t>
            </a:r>
          </a:p>
        </p:txBody>
      </p:sp>
    </p:spTree>
    <p:extLst>
      <p:ext uri="{BB962C8B-B14F-4D97-AF65-F5344CB8AC3E}">
        <p14:creationId xmlns:p14="http://schemas.microsoft.com/office/powerpoint/2010/main" val="37131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7930FFF-319F-4E44-A303-A6FCFEC2B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57930FFF-319F-4E44-A303-A6FCFEC2B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CB3C584-7754-4238-89F8-862BA31CA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graphicEl>
                                              <a:dgm id="{7CB3C584-7754-4238-89F8-862BA31CAF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98D8D46-AA2B-4188-8BD5-E8E6681C7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E98D8D46-AA2B-4188-8BD5-E8E6681C72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7849EA9-1E4E-4735-8568-97F88797B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dgm id="{C7849EA9-1E4E-4735-8568-97F88797B6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6608DF5-6F40-4A91-AAC9-9BEDBD70D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36608DF5-6F40-4A91-AAC9-9BEDBD70D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851733-27ED-4A76-9AB3-5F01BBA7A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dgm id="{A4851733-27ED-4A76-9AB3-5F01BBA7AA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581FBC7-7126-468D-BC6F-39F80FD25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graphicEl>
                                              <a:dgm id="{0581FBC7-7126-468D-BC6F-39F80FD25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C7B3F06-0B6E-46FB-B35F-DC6CC7177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graphicEl>
                                              <a:dgm id="{0C7B3F06-0B6E-46FB-B35F-DC6CC7177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82CB6B5-6FEC-4A68-B485-58A17C086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graphicEl>
                                              <a:dgm id="{482CB6B5-6FEC-4A68-B485-58A17C086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C595EFF-50DD-449F-ACA6-70FEF60799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graphicEl>
                                              <a:dgm id="{1C595EFF-50DD-449F-ACA6-70FEF60799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What are the major changes brought in the </a:t>
            </a:r>
            <a:r>
              <a:rPr lang="en-US" dirty="0">
                <a:solidFill>
                  <a:srgbClr val="C00000"/>
                </a:solidFill>
              </a:rPr>
              <a:t>Arbitration and Conciliation Act, 1996 </a:t>
            </a:r>
            <a:r>
              <a:rPr lang="en-US" dirty="0"/>
              <a:t>through </a:t>
            </a:r>
            <a:r>
              <a:rPr lang="en-US" dirty="0" err="1"/>
              <a:t>rencet</a:t>
            </a:r>
            <a:r>
              <a:rPr lang="en-US" dirty="0"/>
              <a:t> Ordinance? How far will it improve India’s dispute resolution mechanism? (GSM2-2015)</a:t>
            </a:r>
          </a:p>
          <a:p>
            <a:r>
              <a:rPr lang="en-US" dirty="0"/>
              <a:t>Discuss the significance of I&amp;B Code 2015 to fill up the systemic vacuum exists that exists regarding bankruptcy situations in Indian firms. </a:t>
            </a:r>
          </a:p>
          <a:p>
            <a:r>
              <a:rPr lang="en-US" b="1" u="sng" dirty="0"/>
              <a:t>OR </a:t>
            </a:r>
            <a:r>
              <a:rPr lang="en-US" b="1" u="sng" dirty="0" err="1"/>
              <a:t>Chakravyuh</a:t>
            </a:r>
            <a:r>
              <a:rPr lang="en-US" b="1" u="sng" dirty="0"/>
              <a:t> / Twin Balance sheet problem fodder.</a:t>
            </a:r>
          </a:p>
          <a:p>
            <a:r>
              <a:rPr lang="en-US" dirty="0"/>
              <a:t>I&amp;B Code updates on PRS-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Bankruptcy</a:t>
            </a:r>
            <a:br>
              <a:rPr lang="en-US" dirty="0"/>
            </a:br>
            <a:r>
              <a:rPr lang="en-US" dirty="0"/>
              <a:t>&amp; Resolution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83" y="5271796"/>
            <a:ext cx="1586204" cy="1586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587" y="5271796"/>
            <a:ext cx="1601755" cy="1601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52" y="4991150"/>
            <a:ext cx="2001648" cy="188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06375" y="914400"/>
          <a:ext cx="11730038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Q3-2015: Financial statements of PSBs (</a:t>
            </a:r>
            <a:r>
              <a:rPr lang="en-US" dirty="0" err="1"/>
              <a:t>Rs.Crore</a:t>
            </a:r>
            <a:r>
              <a:rPr lang="en-US" dirty="0"/>
              <a:t>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50370" y="4281854"/>
            <a:ext cx="4003430" cy="1151791"/>
          </a:xfrm>
          <a:prstGeom prst="wedgeRoundRectCallout">
            <a:avLst>
              <a:gd name="adj1" fmla="val -23861"/>
              <a:gd name="adj2" fmla="val -17749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93% less profit then earlier year’s same quarter (Oct-Dec)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0042276" y="3261583"/>
            <a:ext cx="1176710" cy="760716"/>
          </a:xfrm>
          <a:prstGeom prst="wedgeRoundRectCallout">
            <a:avLst>
              <a:gd name="adj1" fmla="val -27894"/>
              <a:gd name="adj2" fmla="val -12201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62%</a:t>
            </a:r>
            <a:r>
              <a:rPr lang="en-US" sz="2400" dirty="0">
                <a:latin typeface="Arial Black" panose="020B0A04020102020204" pitchFamily="34" charset="0"/>
              </a:rPr>
              <a:t>▼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16913" y="3557134"/>
            <a:ext cx="1977181" cy="624048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543296" y="3308117"/>
            <a:ext cx="2329966" cy="1615575"/>
          </a:xfrm>
          <a:prstGeom prst="wedgeRoundRectCallout">
            <a:avLst>
              <a:gd name="adj1" fmla="val -76601"/>
              <a:gd name="adj2" fmla="val -67669"/>
              <a:gd name="adj3" fmla="val 16667"/>
            </a:avLst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#EPICFAIL in History of Indian Banking Industry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621" y="1573737"/>
            <a:ext cx="920995" cy="540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01" y="3631432"/>
            <a:ext cx="1659914" cy="781733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1841454" y="1136768"/>
            <a:ext cx="2254685" cy="760716"/>
          </a:xfrm>
          <a:prstGeom prst="wedgeRoundRectCallout">
            <a:avLst>
              <a:gd name="adj1" fmla="val -40723"/>
              <a:gd name="adj2" fmla="val -10974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=Oct, Nov, Dec.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90" y="6166509"/>
            <a:ext cx="4592998" cy="7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70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8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suddenly losses/less profits?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39" y="5355077"/>
            <a:ext cx="1518386" cy="595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02" y="2475746"/>
            <a:ext cx="1750379" cy="467479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183538" y="4306628"/>
            <a:ext cx="3287449" cy="621549"/>
          </a:xfrm>
          <a:prstGeom prst="wedgeRoundRectCallout">
            <a:avLst>
              <a:gd name="adj1" fmla="val 72659"/>
              <a:gd name="adj2" fmla="val -2580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Franklin Gothic Medium Cond" panose="020B0606030402020204" pitchFamily="34" charset="0"/>
              </a:rPr>
              <a:t>- Many other technical components, that I’ve ignored here 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105508" y="5950521"/>
            <a:ext cx="10181492" cy="674955"/>
          </a:xfrm>
          <a:prstGeom prst="borderCallout1">
            <a:avLst>
              <a:gd name="adj1" fmla="val -10084"/>
              <a:gd name="adj2" fmla="val 6790"/>
              <a:gd name="adj3" fmla="val -174144"/>
              <a:gd name="adj4" fmla="val 202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Franklin Gothic Medium Cond" panose="020B0606030402020204" pitchFamily="34" charset="0"/>
              </a:rPr>
              <a:t>RBI increased the provisioning requirement = Profits gone to fill it</a:t>
            </a:r>
          </a:p>
        </p:txBody>
      </p:sp>
    </p:spTree>
    <p:extLst>
      <p:ext uri="{BB962C8B-B14F-4D97-AF65-F5344CB8AC3E}">
        <p14:creationId xmlns:p14="http://schemas.microsoft.com/office/powerpoint/2010/main" val="377871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660" y="2921000"/>
            <a:ext cx="2296081" cy="325596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PSB loan ~Rs.55k crore/annum to FCI. </a:t>
            </a:r>
          </a:p>
          <a:p>
            <a:pPr fontAlgn="ctr"/>
            <a:r>
              <a:rPr lang="en-US" dirty="0"/>
              <a:t>FCI=&gt; states for procuring rice and wheat.</a:t>
            </a:r>
          </a:p>
          <a:p>
            <a:pPr fontAlgn="ctr"/>
            <a:r>
              <a:rPr lang="en-US" dirty="0"/>
              <a:t>But Punjab warehouses didn't have enough stocks during inspection.</a:t>
            </a:r>
          </a:p>
          <a:p>
            <a:pPr fontAlgn="ctr"/>
            <a:r>
              <a:rPr lang="en-US" dirty="0"/>
              <a:t>RBI ordered banks to keep 15% aside for provisioning</a:t>
            </a:r>
          </a:p>
          <a:p>
            <a:pPr fontAlgn="ctr"/>
            <a:r>
              <a:rPr lang="en-US" dirty="0"/>
              <a:t>Banks stop lending to Punjab Govt.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Punjab food grain issue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Side note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28" y="3337552"/>
            <a:ext cx="27434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81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 we learned?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3" y="712180"/>
            <a:ext cx="6096851" cy="3429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98" y="71218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521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45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 we learned?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523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49" y="795523"/>
            <a:ext cx="6096851" cy="3429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4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ES15-V1c1: Twin Balance Sheet Problem</a:t>
            </a:r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2046288" y="1438275"/>
          <a:ext cx="8374062" cy="367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97" y="1322459"/>
            <a:ext cx="5645618" cy="874778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-1795" y="1322459"/>
            <a:ext cx="2509936" cy="3032448"/>
          </a:xfrm>
          <a:prstGeom prst="wedgeRectCallout">
            <a:avLst>
              <a:gd name="adj1" fmla="val 75961"/>
              <a:gd name="adj2" fmla="val -1109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Franklin Gothic Medium Cond" panose="020B0606030402020204" pitchFamily="34" charset="0"/>
              </a:rPr>
              <a:t>NPA+provisioning</a:t>
            </a:r>
            <a:endParaRPr lang="en-US" sz="24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+ </a:t>
            </a:r>
            <a:r>
              <a:rPr lang="en-US" sz="2400" dirty="0">
                <a:latin typeface="Arial Black" panose="020B0A04020102020204" pitchFamily="34" charset="0"/>
              </a:rPr>
              <a:t>▼</a:t>
            </a:r>
            <a:r>
              <a:rPr lang="en-US" sz="2400" dirty="0">
                <a:latin typeface="Franklin Gothic Medium Cond" panose="020B0606030402020204" pitchFamily="34" charset="0"/>
              </a:rPr>
              <a:t>credit growth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+ </a:t>
            </a:r>
            <a:r>
              <a:rPr lang="en-US" sz="2400" dirty="0">
                <a:latin typeface="Arial Black" panose="020B0A04020102020204" pitchFamily="34" charset="0"/>
              </a:rPr>
              <a:t>▼</a:t>
            </a:r>
            <a:r>
              <a:rPr lang="en-US" sz="2400" dirty="0">
                <a:latin typeface="Franklin Gothic Medium Cond" panose="020B0606030402020204" pitchFamily="34" charset="0"/>
              </a:rPr>
              <a:t>deposit growth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+double financial repression </a:t>
            </a:r>
          </a:p>
          <a:p>
            <a:pPr algn="ctr"/>
            <a:endParaRPr lang="en-US" sz="24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Coming soon in future lectures</a:t>
            </a:r>
          </a:p>
        </p:txBody>
      </p:sp>
    </p:spTree>
    <p:extLst>
      <p:ext uri="{BB962C8B-B14F-4D97-AF65-F5344CB8AC3E}">
        <p14:creationId xmlns:p14="http://schemas.microsoft.com/office/powerpoint/2010/main" val="3014552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881506"/>
              </p:ext>
            </p:extLst>
          </p:nvPr>
        </p:nvGraphicFramePr>
        <p:xfrm>
          <a:off x="74645" y="914400"/>
          <a:ext cx="11915192" cy="5383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five NPA contributors (61%)</a:t>
            </a:r>
          </a:p>
        </p:txBody>
      </p:sp>
    </p:spTree>
    <p:extLst>
      <p:ext uri="{BB962C8B-B14F-4D97-AF65-F5344CB8AC3E}">
        <p14:creationId xmlns:p14="http://schemas.microsoft.com/office/powerpoint/2010/main" val="345185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19C0EBE-D6E7-403E-990B-2072A48AE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graphicEl>
                                              <a:dgm id="{019C0EBE-D6E7-403E-990B-2072A48AE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2EDA0BF-5AF8-466A-A397-BDC5BDF665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graphicEl>
                                              <a:dgm id="{12EDA0BF-5AF8-466A-A397-BDC5BDF665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874996D-1B8E-4C04-A122-E35F7AC78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graphicEl>
                                              <a:dgm id="{A874996D-1B8E-4C04-A122-E35F7AC786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C7BBF35-3AD5-4623-8EBC-8011D127C5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graphicEl>
                                              <a:dgm id="{8C7BBF35-3AD5-4623-8EBC-8011D127C5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8FA2AAA-DE3C-447D-8F20-04FD63A45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graphicEl>
                                              <a:dgm id="{08FA2AAA-DE3C-447D-8F20-04FD63A45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540B377-DEF6-4F00-A46B-6E0C5CB1A3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graphicEl>
                                              <a:dgm id="{B540B377-DEF6-4F00-A46B-6E0C5CB1A3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5E085DE-3F23-47BB-809B-18EBD3B61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graphicEl>
                                              <a:dgm id="{35E085DE-3F23-47BB-809B-18EBD3B618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3317404-1287-40EF-BF1B-2AA14A05D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graphicEl>
                                              <a:dgm id="{53317404-1287-40EF-BF1B-2AA14A05D6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38BC314-5B21-45BF-92D6-2D3814FEA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graphicEl>
                                              <a:dgm id="{B38BC314-5B21-45BF-92D6-2D3814FEA3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8DA7430-AEFF-4508-A333-D48E6C46D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graphicEl>
                                              <a:dgm id="{88DA7430-AEFF-4508-A333-D48E6C46D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48B7C77-AEE2-4279-BBEA-CF3FF91F4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graphicEl>
                                              <a:dgm id="{A48B7C77-AEE2-4279-BBEA-CF3FF91F4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F76DF77-D8B7-460F-846F-0F129ED6B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graphicEl>
                                              <a:dgm id="{FF76DF77-D8B7-460F-846F-0F129ED6B9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5168901-4E8E-499A-8856-01B2D0AF8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>
                                            <p:graphicEl>
                                              <a:dgm id="{65168901-4E8E-499A-8856-01B2D0AF8C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4B6B750-0BC6-47F4-9B43-D099D33B2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graphicEl>
                                              <a:dgm id="{94B6B750-0BC6-47F4-9B43-D099D33B25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9F11ACF-D848-42F3-8F8A-4AD9C0ECF0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>
                                            <p:graphicEl>
                                              <a:dgm id="{79F11ACF-D848-42F3-8F8A-4AD9C0ECF0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lvl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74" y="2921000"/>
            <a:ext cx="2295453" cy="3255963"/>
          </a:xfr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77736"/>
              </p:ext>
            </p:extLst>
          </p:nvPr>
        </p:nvGraphicFramePr>
        <p:xfrm>
          <a:off x="322263" y="287338"/>
          <a:ext cx="8497887" cy="617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Balance sheet</a:t>
            </a:r>
          </a:p>
        </p:txBody>
      </p:sp>
    </p:spTree>
    <p:extLst>
      <p:ext uri="{BB962C8B-B14F-4D97-AF65-F5344CB8AC3E}">
        <p14:creationId xmlns:p14="http://schemas.microsoft.com/office/powerpoint/2010/main" val="2666824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Corporate houses: finance problems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688298"/>
              </p:ext>
            </p:extLst>
          </p:nvPr>
        </p:nvGraphicFramePr>
        <p:xfrm>
          <a:off x="452892" y="669893"/>
          <a:ext cx="11555606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ular Callout 6"/>
          <p:cNvSpPr/>
          <p:nvPr/>
        </p:nvSpPr>
        <p:spPr>
          <a:xfrm>
            <a:off x="4544009" y="5421086"/>
            <a:ext cx="4739950" cy="1359914"/>
          </a:xfrm>
          <a:prstGeom prst="wedgeRectCallout">
            <a:avLst>
              <a:gd name="adj1" fmla="val -78932"/>
              <a:gd name="adj2" fmla="val -57276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China, Global slowdown, low demand=&gt;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50% of cos who issued IPOs in 2015, trading below issue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If FPO issued, won’t fetch much Rs.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4295192" y="914400"/>
            <a:ext cx="4242318" cy="1035697"/>
          </a:xfrm>
          <a:prstGeom prst="wedgeRectCallout">
            <a:avLst>
              <a:gd name="adj1" fmla="val -61876"/>
              <a:gd name="adj2" fmla="val 46716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Banks not giving addl. Loans, giving high leverage ratios of cos.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9687883" y="5150497"/>
            <a:ext cx="2320615" cy="1240971"/>
          </a:xfrm>
          <a:prstGeom prst="wedgeRectCallout">
            <a:avLst>
              <a:gd name="adj1" fmla="val -20968"/>
              <a:gd name="adj2" fmla="val -132640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Cos. Delaying future expansion plans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21" y="3923498"/>
            <a:ext cx="2223796" cy="14975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96" y="849084"/>
            <a:ext cx="2040293" cy="1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6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32" y="2409825"/>
            <a:ext cx="2741998" cy="37671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/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373776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Volume-2</a:t>
            </a:r>
            <a:br>
              <a:rPr lang="en-US" dirty="0"/>
            </a:br>
            <a:r>
              <a:rPr lang="en-US" dirty="0"/>
              <a:t>“Past”</a:t>
            </a:r>
            <a:br>
              <a:rPr lang="en-US" dirty="0"/>
            </a:br>
            <a:r>
              <a:rPr lang="en-US" dirty="0"/>
              <a:t>9 Chapters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Survey-2015</a:t>
            </a:r>
          </a:p>
        </p:txBody>
      </p:sp>
    </p:spTree>
    <p:extLst>
      <p:ext uri="{BB962C8B-B14F-4D97-AF65-F5344CB8AC3E}">
        <p14:creationId xmlns:p14="http://schemas.microsoft.com/office/powerpoint/2010/main" val="194309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AC13962-BA29-42A3-9E2B-15FA4AD19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AAC13962-BA29-42A3-9E2B-15FA4AD19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5A020B0-F915-446F-8401-B807E0FB3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graphicEl>
                                              <a:dgm id="{A5A020B0-F915-446F-8401-B807E0FB31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8315B91-F861-4ED5-938B-AA2DCFD313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98315B91-F861-4ED5-938B-AA2DCFD313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065D1B5-2020-47B5-949B-5BAA1934CF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dgm id="{7065D1B5-2020-47B5-949B-5BAA1934CF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16C9B47-2FA7-4961-857B-1A10E5EB8F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C16C9B47-2FA7-4961-857B-1A10E5EB8F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36DBE98-B463-4457-9E67-3F6B99A86B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dgm id="{E36DBE98-B463-4457-9E67-3F6B99A86B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B60BF54-6B3A-48C7-8A14-F0E4ED5CA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graphicEl>
                                              <a:dgm id="{9B60BF54-6B3A-48C7-8A14-F0E4ED5CA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63CA753-A199-443A-B284-3F9CFBF25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graphicEl>
                                              <a:dgm id="{463CA753-A199-443A-B284-3F9CFBF25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ES15-V1c1: Twin Balance Sheet Problem</a:t>
            </a:r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2046288" y="1438275"/>
          <a:ext cx="8374062" cy="367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97" y="1322459"/>
            <a:ext cx="5645618" cy="874778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-1795" y="1322459"/>
            <a:ext cx="2509936" cy="2148529"/>
          </a:xfrm>
          <a:prstGeom prst="wedgeRectCallout">
            <a:avLst>
              <a:gd name="adj1" fmla="val 75961"/>
              <a:gd name="adj2" fmla="val -1109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NPA+provisioning</a:t>
            </a:r>
            <a:endParaRPr lang="en-US" sz="2400" dirty="0"/>
          </a:p>
          <a:p>
            <a:pPr algn="ctr"/>
            <a:r>
              <a:rPr lang="en-US" sz="2400" dirty="0"/>
              <a:t>+ ▼credit growth</a:t>
            </a:r>
          </a:p>
          <a:p>
            <a:pPr algn="ctr"/>
            <a:r>
              <a:rPr lang="en-US" sz="2400" dirty="0"/>
              <a:t>+ ▼deposit growth</a:t>
            </a:r>
          </a:p>
          <a:p>
            <a:pPr algn="ctr"/>
            <a:r>
              <a:rPr lang="en-US" sz="2400" dirty="0"/>
              <a:t>+double financial repression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9958471" y="1380367"/>
            <a:ext cx="2320615" cy="2174596"/>
          </a:xfrm>
          <a:prstGeom prst="wedgeRectCallout">
            <a:avLst>
              <a:gd name="adj1" fmla="val -76455"/>
              <a:gd name="adj2" fmla="val 1044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Not repaying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Not borrowing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Not expanding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Not good for GDP and jobs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5928" y="4936856"/>
            <a:ext cx="3614756" cy="1874061"/>
            <a:chOff x="178593" y="426227"/>
            <a:chExt cx="3614756" cy="187406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288" y="426227"/>
              <a:ext cx="1874061" cy="1874061"/>
            </a:xfrm>
            <a:prstGeom prst="rect">
              <a:avLst/>
            </a:prstGeom>
          </p:spPr>
        </p:pic>
        <p:sp>
          <p:nvSpPr>
            <p:cNvPr id="12" name="Flowchart: Terminator 11"/>
            <p:cNvSpPr/>
            <p:nvPr/>
          </p:nvSpPr>
          <p:spPr>
            <a:xfrm>
              <a:off x="178593" y="957263"/>
              <a:ext cx="2121695" cy="885808"/>
            </a:xfrm>
            <a:prstGeom prst="flowChartTerminator">
              <a:avLst/>
            </a:prstGeom>
            <a:solidFill>
              <a:srgbClr val="00B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A&amp;R / C&amp;C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306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71846" y="93848"/>
            <a:ext cx="11753808" cy="701675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Banking Sector: What’s New?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884506"/>
              </p:ext>
            </p:extLst>
          </p:nvPr>
        </p:nvGraphicFramePr>
        <p:xfrm>
          <a:off x="71438" y="958850"/>
          <a:ext cx="6886575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8683869" y="5986223"/>
            <a:ext cx="3508131" cy="76493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Theory Watch L1/P2 to P9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before going further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055" y="5882723"/>
            <a:ext cx="975277" cy="9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46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6260" y="450147"/>
            <a:ext cx="8374090" cy="7589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/>
              <a:t>Twin Balance Sheet Syndrome –how to fix?</a:t>
            </a:r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33982361"/>
              </p:ext>
            </p:extLst>
          </p:nvPr>
        </p:nvGraphicFramePr>
        <p:xfrm>
          <a:off x="2046260" y="1076325"/>
          <a:ext cx="8374062" cy="4124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62" y="3419475"/>
            <a:ext cx="1565787" cy="1338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61" y="2438400"/>
            <a:ext cx="1561582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63" y="3419475"/>
            <a:ext cx="1565787" cy="1338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50" y="4781102"/>
            <a:ext cx="4125186" cy="639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65" y="2438400"/>
            <a:ext cx="1509335" cy="15093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76" y="2658041"/>
            <a:ext cx="5749742" cy="41999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65" y="1208720"/>
            <a:ext cx="1509335" cy="1509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64" y="3720620"/>
            <a:ext cx="1509335" cy="1509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65" y="-73500"/>
            <a:ext cx="1509335" cy="1509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26" y="4876762"/>
            <a:ext cx="819302" cy="14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2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BE73FB-8A81-431F-85F5-EB69776AEB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80BE73FB-8A81-431F-85F5-EB69776AEB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3BC1440-7B8A-4643-8BA2-6E19CCCD2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23BC1440-7B8A-4643-8BA2-6E19CCCD2F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8886825" y="2409825"/>
          <a:ext cx="3071813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311663"/>
              </p:ext>
            </p:extLst>
          </p:nvPr>
        </p:nvGraphicFramePr>
        <p:xfrm>
          <a:off x="322263" y="111968"/>
          <a:ext cx="8497887" cy="6204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to fix  Twin Balance Sheet Syndrome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 “R” + 4 “D”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810" y="2491272"/>
            <a:ext cx="1347340" cy="12670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52" y="646113"/>
            <a:ext cx="1323498" cy="15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909F19F-7DE5-4612-87CB-A1CE0CB67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ECB151-7261-40C1-AABD-89E4A78A39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0AB52A4-3452-4F64-ADFA-48D3F8FCB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3C8C963-8F3C-441F-84D8-9414F3EB4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In February 2016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40522" y="1083561"/>
          <a:ext cx="8101045" cy="3068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12" y="942426"/>
            <a:ext cx="3177815" cy="998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93" y="3503115"/>
            <a:ext cx="2956816" cy="110499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3900197" y="3862873"/>
          <a:ext cx="8126962" cy="3066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entagon 9"/>
          <p:cNvSpPr/>
          <p:nvPr/>
        </p:nvSpPr>
        <p:spPr>
          <a:xfrm rot="1926217">
            <a:off x="8357772" y="1307724"/>
            <a:ext cx="3578289" cy="2673490"/>
          </a:xfrm>
          <a:prstGeom prst="homePlate">
            <a:avLst>
              <a:gd name="adj" fmla="val 2312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trike="sngStrike" dirty="0">
                <a:latin typeface="Franklin Gothic Medium Cond" panose="020B0606030402020204" pitchFamily="34" charset="0"/>
              </a:rPr>
              <a:t>Most </a:t>
            </a:r>
            <a:r>
              <a:rPr lang="en-US" sz="2800" dirty="0">
                <a:latin typeface="Franklin Gothic Medium Cond" panose="020B0606030402020204" pitchFamily="34" charset="0"/>
              </a:rPr>
              <a:t>Some suggestions accepted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Franklin Gothic Medium Cond" panose="020B0606030402020204" pitchFamily="34" charset="0"/>
              </a:rPr>
              <a:t>I&amp;B Code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Franklin Gothic Medium Cond" panose="020B0606030402020204" pitchFamily="34" charset="0"/>
              </a:rPr>
              <a:t>Stronger DRT via SARFAESI amendment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8367"/>
            <a:ext cx="4613028" cy="33696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58" y="5386388"/>
            <a:ext cx="592581" cy="101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9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6260" y="450147"/>
            <a:ext cx="8374090" cy="7589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/>
              <a:t>Twin Balance Sheet Syndrome –how to fix?</a:t>
            </a:r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01938670"/>
              </p:ext>
            </p:extLst>
          </p:nvPr>
        </p:nvGraphicFramePr>
        <p:xfrm>
          <a:off x="2046260" y="1076325"/>
          <a:ext cx="8374062" cy="4124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467" y="2658042"/>
            <a:ext cx="5749742" cy="4199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62" y="3419475"/>
            <a:ext cx="1565787" cy="1338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61" y="2438400"/>
            <a:ext cx="1561582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63" y="3419475"/>
            <a:ext cx="1565787" cy="1338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98" y="4946976"/>
            <a:ext cx="819302" cy="1403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07" y="5848916"/>
            <a:ext cx="6512393" cy="100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43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Bank of </a:t>
            </a:r>
            <a:r>
              <a:rPr lang="en-US" dirty="0" err="1">
                <a:solidFill>
                  <a:srgbClr val="FFFF00"/>
                </a:solidFill>
              </a:rPr>
              <a:t>Internatl</a:t>
            </a:r>
            <a:r>
              <a:rPr lang="en-US" dirty="0">
                <a:solidFill>
                  <a:srgbClr val="FFFF00"/>
                </a:solidFill>
              </a:rPr>
              <a:t>. Settlement </a:t>
            </a:r>
            <a:r>
              <a:rPr lang="en-US" dirty="0"/>
              <a:t>(owned by 60 Central Banks)</a:t>
            </a:r>
          </a:p>
          <a:p>
            <a:r>
              <a:rPr lang="en-US" dirty="0"/>
              <a:t>Committee on banking supervision- @Basel, Switzerland</a:t>
            </a:r>
          </a:p>
          <a:p>
            <a:r>
              <a:rPr lang="en-US" dirty="0"/>
              <a:t>BASEL I: 1988</a:t>
            </a:r>
          </a:p>
          <a:p>
            <a:r>
              <a:rPr lang="en-US" dirty="0"/>
              <a:t>BASEL II: 2004</a:t>
            </a:r>
          </a:p>
          <a:p>
            <a:r>
              <a:rPr lang="en-US" dirty="0"/>
              <a:t>BASEL III: 2011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94" y="1457325"/>
            <a:ext cx="4998050" cy="3378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 Banking Accords- to prevent global financial Collapse</a:t>
            </a:r>
          </a:p>
        </p:txBody>
      </p:sp>
    </p:spTree>
    <p:extLst>
      <p:ext uri="{BB962C8B-B14F-4D97-AF65-F5344CB8AC3E}">
        <p14:creationId xmlns:p14="http://schemas.microsoft.com/office/powerpoint/2010/main" val="2779485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ame 32"/>
          <p:cNvSpPr/>
          <p:nvPr/>
        </p:nvSpPr>
        <p:spPr>
          <a:xfrm>
            <a:off x="6258013" y="896815"/>
            <a:ext cx="5708318" cy="2769577"/>
          </a:xfrm>
          <a:prstGeom prst="frame">
            <a:avLst>
              <a:gd name="adj1" fmla="val 520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 #1: Percentages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0582" y="1212774"/>
            <a:ext cx="1836772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646" y="2619274"/>
            <a:ext cx="2340864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100</a:t>
            </a:r>
          </a:p>
        </p:txBody>
      </p:sp>
      <p:sp>
        <p:nvSpPr>
          <p:cNvPr id="11" name="Minus 10"/>
          <p:cNvSpPr/>
          <p:nvPr/>
        </p:nvSpPr>
        <p:spPr>
          <a:xfrm>
            <a:off x="480646" y="1982215"/>
            <a:ext cx="2338754" cy="55391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2971800" y="1753782"/>
            <a:ext cx="888023" cy="10107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5282" y="1880155"/>
            <a:ext cx="1471247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8482" y="1212774"/>
            <a:ext cx="1836772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??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8546" y="2619274"/>
            <a:ext cx="2340864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120</a:t>
            </a:r>
          </a:p>
        </p:txBody>
      </p:sp>
      <p:sp>
        <p:nvSpPr>
          <p:cNvPr id="16" name="Minus 15"/>
          <p:cNvSpPr/>
          <p:nvPr/>
        </p:nvSpPr>
        <p:spPr>
          <a:xfrm>
            <a:off x="6538546" y="1982215"/>
            <a:ext cx="2338754" cy="55391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9029700" y="1753782"/>
            <a:ext cx="888023" cy="10107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03182" y="1880155"/>
            <a:ext cx="1471247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73941" y="1105011"/>
            <a:ext cx="1836772" cy="769441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10.8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88482" y="3860636"/>
            <a:ext cx="1836772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9+__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38546" y="5267136"/>
            <a:ext cx="2340864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120</a:t>
            </a:r>
          </a:p>
        </p:txBody>
      </p:sp>
      <p:sp>
        <p:nvSpPr>
          <p:cNvPr id="28" name="Minus 27"/>
          <p:cNvSpPr/>
          <p:nvPr/>
        </p:nvSpPr>
        <p:spPr>
          <a:xfrm>
            <a:off x="6538546" y="4630077"/>
            <a:ext cx="2338754" cy="55391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qual 28"/>
          <p:cNvSpPr/>
          <p:nvPr/>
        </p:nvSpPr>
        <p:spPr>
          <a:xfrm>
            <a:off x="9029700" y="4401644"/>
            <a:ext cx="888023" cy="10107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03182" y="4528017"/>
            <a:ext cx="1471247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9%</a:t>
            </a:r>
          </a:p>
        </p:txBody>
      </p:sp>
      <p:sp>
        <p:nvSpPr>
          <p:cNvPr id="31" name="TextBox 30"/>
          <p:cNvSpPr txBox="1"/>
          <p:nvPr/>
        </p:nvSpPr>
        <p:spPr>
          <a:xfrm rot="20658304">
            <a:off x="8152989" y="3464472"/>
            <a:ext cx="1952712" cy="769441"/>
          </a:xfrm>
          <a:prstGeom prst="leftArrow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1.8</a:t>
            </a:r>
          </a:p>
        </p:txBody>
      </p:sp>
      <p:sp>
        <p:nvSpPr>
          <p:cNvPr id="32" name="Frame 31"/>
          <p:cNvSpPr/>
          <p:nvPr/>
        </p:nvSpPr>
        <p:spPr>
          <a:xfrm>
            <a:off x="87923" y="896815"/>
            <a:ext cx="6057900" cy="2778370"/>
          </a:xfrm>
          <a:prstGeom prst="frame">
            <a:avLst>
              <a:gd name="adj1" fmla="val 520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5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3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29567" y="914400"/>
          <a:ext cx="1173003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Bank’s Point of 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820" y="914400"/>
            <a:ext cx="2340864" cy="2123658"/>
          </a:xfrm>
          <a:prstGeom prst="rightArrow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solidFill>
                  <a:schemeClr val="tx1"/>
                </a:solidFill>
                <a:latin typeface="Franklin Gothic Heavy" panose="020B0903020102020204" pitchFamily="34" charset="0"/>
              </a:rPr>
              <a:t>NDTL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CRR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SLR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820" y="4026314"/>
            <a:ext cx="2340864" cy="1446550"/>
          </a:xfrm>
          <a:prstGeom prst="rightArrow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40% PSL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79" y="1817194"/>
            <a:ext cx="2362200" cy="1559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18" y="3376246"/>
            <a:ext cx="2332061" cy="158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" y="2975768"/>
            <a:ext cx="20288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078218-3B7B-48C4-BBD9-EFDD1699A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16078218-3B7B-48C4-BBD9-EFDD1699AC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16078218-3B7B-48C4-BBD9-EFDD1699A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16078218-3B7B-48C4-BBD9-EFDD1699A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A331E9-BEE4-46F3-AFD6-658BCCB68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ADA331E9-BEE4-46F3-AFD6-658BCCB68A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ADA331E9-BEE4-46F3-AFD6-658BCCB68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ADA331E9-BEE4-46F3-AFD6-658BCCB68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35CA0C-5A34-419A-B52B-5322202DF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A435CA0C-5A34-419A-B52B-5322202DF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A435CA0C-5A34-419A-B52B-5322202DF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A435CA0C-5A34-419A-B52B-5322202DF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1E7BBA-1293-481D-A08B-EC4D7659D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4C1E7BBA-1293-481D-A08B-EC4D7659D9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4C1E7BBA-1293-481D-A08B-EC4D7659D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4C1E7BBA-1293-481D-A08B-EC4D7659D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1"/>
          <a:ext cx="6424246" cy="3622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93849"/>
            <a:ext cx="10515600" cy="706252"/>
          </a:xfrm>
        </p:spPr>
        <p:txBody>
          <a:bodyPr>
            <a:normAutofit/>
          </a:bodyPr>
          <a:lstStyle/>
          <a:p>
            <a:r>
              <a:rPr lang="en-US" sz="3600" dirty="0"/>
              <a:t>Suppose a bank is started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66373" y="3141163"/>
            <a:ext cx="2561398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(-) CRR,SLR, </a:t>
            </a:r>
          </a:p>
          <a:p>
            <a:pPr algn="ctr"/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Op.Expenditure</a:t>
            </a:r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4192" y="4708741"/>
            <a:ext cx="6075676" cy="1569660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But these assets carry risk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209" y="1086488"/>
            <a:ext cx="2430791" cy="16043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120" y="4675662"/>
            <a:ext cx="2240880" cy="1520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19737" y="4651131"/>
            <a:ext cx="3175985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150 Cr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Circulated in loans= “ASSET”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2447" y="1103819"/>
            <a:ext cx="273064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NDTL: </a:t>
            </a:r>
          </a:p>
          <a:p>
            <a:pPr algn="ctr"/>
            <a:r>
              <a:rPr lang="en-US" sz="4800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200 Cr</a:t>
            </a:r>
          </a:p>
        </p:txBody>
      </p:sp>
    </p:spTree>
    <p:extLst>
      <p:ext uri="{BB962C8B-B14F-4D97-AF65-F5344CB8AC3E}">
        <p14:creationId xmlns:p14="http://schemas.microsoft.com/office/powerpoint/2010/main" val="315503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575677"/>
              </p:ext>
            </p:extLst>
          </p:nvPr>
        </p:nvGraphicFramePr>
        <p:xfrm>
          <a:off x="1911220" y="877077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trike="sngStrike" dirty="0"/>
              <a:t>Theory </a:t>
            </a:r>
            <a:r>
              <a:rPr lang="en-US" dirty="0"/>
              <a:t>+Survey Vol.2</a:t>
            </a:r>
          </a:p>
        </p:txBody>
      </p:sp>
      <p:sp>
        <p:nvSpPr>
          <p:cNvPr id="6" name="Rectangle 5"/>
          <p:cNvSpPr/>
          <p:nvPr/>
        </p:nvSpPr>
        <p:spPr>
          <a:xfrm>
            <a:off x="8621486" y="5999584"/>
            <a:ext cx="3570514" cy="858416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Ch.1=Spread throughout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487"/>
            <a:ext cx="4124131" cy="301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24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279065"/>
              </p:ext>
            </p:extLst>
          </p:nvPr>
        </p:nvGraphicFramePr>
        <p:xfrm>
          <a:off x="433754" y="940777"/>
          <a:ext cx="7945315" cy="5380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 wrong, just for illustration</a:t>
            </a:r>
          </a:p>
        </p:txBody>
      </p:sp>
      <p:sp>
        <p:nvSpPr>
          <p:cNvPr id="5" name="Right Brace 4"/>
          <p:cNvSpPr/>
          <p:nvPr/>
        </p:nvSpPr>
        <p:spPr>
          <a:xfrm>
            <a:off x="8264769" y="940777"/>
            <a:ext cx="518746" cy="538089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3467" y="2988821"/>
            <a:ext cx="2340864" cy="144655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RWA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120 Cr.</a:t>
            </a:r>
          </a:p>
        </p:txBody>
      </p:sp>
    </p:spTree>
    <p:extLst>
      <p:ext uri="{BB962C8B-B14F-4D97-AF65-F5344CB8AC3E}">
        <p14:creationId xmlns:p14="http://schemas.microsoft.com/office/powerpoint/2010/main" val="2895704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BASEL: Min. Capital to Risk weighed Assets Ratio 9%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746" y="4008728"/>
            <a:ext cx="2900641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Capital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776" y="5332084"/>
            <a:ext cx="3267330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RWA: 120cr</a:t>
            </a:r>
          </a:p>
        </p:txBody>
      </p:sp>
      <p:sp>
        <p:nvSpPr>
          <p:cNvPr id="6" name="Minus 5"/>
          <p:cNvSpPr/>
          <p:nvPr/>
        </p:nvSpPr>
        <p:spPr>
          <a:xfrm>
            <a:off x="1189892" y="4778169"/>
            <a:ext cx="2338754" cy="55391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qual 6"/>
          <p:cNvSpPr/>
          <p:nvPr/>
        </p:nvSpPr>
        <p:spPr>
          <a:xfrm>
            <a:off x="5152290" y="4549736"/>
            <a:ext cx="888023" cy="10107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9428" y="4645787"/>
            <a:ext cx="2731479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9% CRAR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105" y="3876346"/>
            <a:ext cx="4122772" cy="769441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Capital T1+T2</a:t>
            </a:r>
          </a:p>
        </p:txBody>
      </p:sp>
      <p:graphicFrame>
        <p:nvGraphicFramePr>
          <p:cNvPr id="16" name="Diagram 15"/>
          <p:cNvGraphicFramePr/>
          <p:nvPr>
            <p:extLst/>
          </p:nvPr>
        </p:nvGraphicFramePr>
        <p:xfrm>
          <a:off x="1750645" y="1349438"/>
          <a:ext cx="6549293" cy="2394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Left-Right Arrow 16"/>
          <p:cNvSpPr/>
          <p:nvPr/>
        </p:nvSpPr>
        <p:spPr>
          <a:xfrm>
            <a:off x="4106494" y="1217055"/>
            <a:ext cx="1837593" cy="1165660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not exhaustive</a:t>
            </a:r>
          </a:p>
        </p:txBody>
      </p:sp>
      <p:sp>
        <p:nvSpPr>
          <p:cNvPr id="18" name="Pentagon 17"/>
          <p:cNvSpPr/>
          <p:nvPr/>
        </p:nvSpPr>
        <p:spPr>
          <a:xfrm>
            <a:off x="363415" y="1419776"/>
            <a:ext cx="2151185" cy="725547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RBI: 7% of RWA must be in Tier1</a:t>
            </a:r>
          </a:p>
        </p:txBody>
      </p:sp>
    </p:spTree>
    <p:extLst>
      <p:ext uri="{BB962C8B-B14F-4D97-AF65-F5344CB8AC3E}">
        <p14:creationId xmlns:p14="http://schemas.microsoft.com/office/powerpoint/2010/main" val="29528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Graphic spid="16" grpId="0">
        <p:bldAsOne/>
      </p:bldGraphic>
      <p:bldP spid="17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Recapitalization of PSB by 31</a:t>
            </a:r>
            <a:r>
              <a:rPr lang="en-US" baseline="30000" dirty="0"/>
              <a:t>st</a:t>
            </a:r>
            <a:r>
              <a:rPr lang="en-US" dirty="0"/>
              <a:t> March 2019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0084" y="5630225"/>
            <a:ext cx="3754317" cy="52322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RWA: 120 </a:t>
            </a:r>
            <a:r>
              <a:rPr lang="en-US" sz="28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LCr</a:t>
            </a:r>
            <a:endParaRPr lang="en-US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1258058" y="5145021"/>
            <a:ext cx="2338754" cy="55391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Equal 4"/>
          <p:cNvSpPr/>
          <p:nvPr/>
        </p:nvSpPr>
        <p:spPr>
          <a:xfrm>
            <a:off x="4475281" y="4916588"/>
            <a:ext cx="888023" cy="10107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2945" y="5175716"/>
            <a:ext cx="4094286" cy="52322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9% CRAR for BASEL-III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084" y="4721061"/>
            <a:ext cx="3754317" cy="52322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Capital: ___?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328" y="2528379"/>
            <a:ext cx="4826976" cy="1178719"/>
          </a:xfrm>
          <a:prstGeom prst="down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PSB have 9+ ___</a:t>
            </a:r>
          </a:p>
        </p:txBody>
      </p:sp>
      <p:graphicFrame>
        <p:nvGraphicFramePr>
          <p:cNvPr id="11" name="Content Placeholder 11"/>
          <p:cNvGraphicFramePr>
            <a:graphicFrameLocks/>
          </p:cNvGraphicFramePr>
          <p:nvPr>
            <p:extLst/>
          </p:nvPr>
        </p:nvGraphicFramePr>
        <p:xfrm>
          <a:off x="5363304" y="795523"/>
          <a:ext cx="4563211" cy="3548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 rot="669258">
            <a:off x="1433620" y="1578165"/>
            <a:ext cx="4826976" cy="769441"/>
          </a:xfrm>
          <a:prstGeom prst="wedgeRectCallout">
            <a:avLst>
              <a:gd name="adj1" fmla="val 19515"/>
              <a:gd name="adj2" fmla="val 105767"/>
            </a:avLst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1.8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Lcr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. needed</a:t>
            </a:r>
          </a:p>
        </p:txBody>
      </p:sp>
      <p:sp>
        <p:nvSpPr>
          <p:cNvPr id="13" name="Frame 12"/>
          <p:cNvSpPr/>
          <p:nvPr/>
        </p:nvSpPr>
        <p:spPr>
          <a:xfrm>
            <a:off x="413238" y="4545623"/>
            <a:ext cx="9697916" cy="1749669"/>
          </a:xfrm>
          <a:prstGeom prst="frame">
            <a:avLst>
              <a:gd name="adj1" fmla="val 4519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8058" y="3612981"/>
            <a:ext cx="3486201" cy="1178719"/>
          </a:xfrm>
          <a:prstGeom prst="downArrow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10.8 needed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6" y="664029"/>
            <a:ext cx="3108759" cy="736146"/>
          </a:xfrm>
          <a:prstGeom prst="rect">
            <a:avLst/>
          </a:prstGeom>
        </p:spPr>
      </p:pic>
      <p:pic>
        <p:nvPicPr>
          <p:cNvPr id="16" name="Content Placeholder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999" y="1962884"/>
            <a:ext cx="5183594" cy="209593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64999" y="3845229"/>
            <a:ext cx="5211450" cy="70039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By purchasing preferential shares; In phased manner, first priority to large &amp; good performing PSBs</a:t>
            </a:r>
            <a:endParaRPr lang="en-US" sz="20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1" grpId="0">
        <p:bldAsOne/>
      </p:bldGraphic>
      <p:bldP spid="10" grpId="0" animBg="1"/>
      <p:bldP spid="8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Recapitalization: addl. 1.8 lakh cr. by 31/03/2019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968894"/>
              </p:ext>
            </p:extLst>
          </p:nvPr>
        </p:nvGraphicFramePr>
        <p:xfrm>
          <a:off x="452892" y="669893"/>
          <a:ext cx="11555606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ular Callout 6"/>
          <p:cNvSpPr/>
          <p:nvPr/>
        </p:nvSpPr>
        <p:spPr>
          <a:xfrm>
            <a:off x="5442857" y="3873463"/>
            <a:ext cx="3551853" cy="1126583"/>
          </a:xfrm>
          <a:prstGeom prst="wedgeRectCallout">
            <a:avLst>
              <a:gd name="adj1" fmla="val -60189"/>
              <a:gd name="adj2" fmla="val 2016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70kcr Preferential shares to govt. (</a:t>
            </a:r>
            <a:r>
              <a:rPr lang="en-US" sz="2800" dirty="0" err="1"/>
              <a:t>Indradhanush</a:t>
            </a:r>
            <a:r>
              <a:rPr lang="en-US" sz="2800" dirty="0"/>
              <a:t>)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4099249" y="795523"/>
            <a:ext cx="6528318" cy="1126583"/>
          </a:xfrm>
          <a:prstGeom prst="wedgeRectCallout">
            <a:avLst>
              <a:gd name="adj1" fmla="val -66154"/>
              <a:gd name="adj2" fmla="val 11931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Govt employees’ 7</a:t>
            </a:r>
            <a:r>
              <a:rPr lang="en-US" sz="2400" baseline="30000" dirty="0"/>
              <a:t>th</a:t>
            </a:r>
            <a:r>
              <a:rPr lang="en-US" sz="2400" dirty="0"/>
              <a:t> PC award- 50% of increased salary be given in form of bonds “Capitalization Bonds”; optional for pensioners &amp; lower staff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4099249" y="5822302"/>
            <a:ext cx="4895461" cy="933061"/>
          </a:xfrm>
          <a:prstGeom prst="wedgeRectCallout">
            <a:avLst>
              <a:gd name="adj1" fmla="val -44496"/>
              <a:gd name="adj2" fmla="val -92404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PSB can issue FPO, but govt. shareholding must remain &gt;50% (Except IDBI)</a:t>
            </a:r>
          </a:p>
        </p:txBody>
      </p:sp>
      <p:pic>
        <p:nvPicPr>
          <p:cNvPr id="12" name="Content Placeholder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90" y="2579770"/>
            <a:ext cx="3606585" cy="1458284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8994710" y="4038055"/>
            <a:ext cx="2845837" cy="961992"/>
          </a:xfrm>
          <a:prstGeom prst="wedgeRectCallout">
            <a:avLst>
              <a:gd name="adj1" fmla="val -60189"/>
              <a:gd name="adj2" fmla="val 20162"/>
            </a:avLst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1.10 Lakh cr. remains</a:t>
            </a:r>
          </a:p>
        </p:txBody>
      </p:sp>
    </p:spTree>
    <p:extLst>
      <p:ext uri="{BB962C8B-B14F-4D97-AF65-F5344CB8AC3E}">
        <p14:creationId xmlns:p14="http://schemas.microsoft.com/office/powerpoint/2010/main" val="395555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Twin Balance sheet Problem: Public sector Banks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0084" y="5630225"/>
            <a:ext cx="3754317" cy="52322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RWA: 120 </a:t>
            </a:r>
            <a:r>
              <a:rPr lang="en-US" sz="28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LCr</a:t>
            </a:r>
            <a:endParaRPr lang="en-US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1258058" y="5145021"/>
            <a:ext cx="2338754" cy="55391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Equal 4"/>
          <p:cNvSpPr/>
          <p:nvPr/>
        </p:nvSpPr>
        <p:spPr>
          <a:xfrm>
            <a:off x="4475281" y="4916588"/>
            <a:ext cx="888023" cy="10107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2945" y="5175716"/>
            <a:ext cx="4094286" cy="52322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9% CRAR for BASEL-III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084" y="4721061"/>
            <a:ext cx="3754317" cy="52322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Capital: ___?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328" y="2528379"/>
            <a:ext cx="4826976" cy="1178719"/>
          </a:xfrm>
          <a:prstGeom prst="down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PSB have 9+ ___</a:t>
            </a:r>
          </a:p>
        </p:txBody>
      </p:sp>
      <p:graphicFrame>
        <p:nvGraphicFramePr>
          <p:cNvPr id="11" name="Content Placeholder 11"/>
          <p:cNvGraphicFramePr>
            <a:graphicFrameLocks/>
          </p:cNvGraphicFramePr>
          <p:nvPr/>
        </p:nvGraphicFramePr>
        <p:xfrm>
          <a:off x="5363304" y="795523"/>
          <a:ext cx="4563211" cy="3548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 rot="669258">
            <a:off x="1433620" y="1578165"/>
            <a:ext cx="4826976" cy="769441"/>
          </a:xfrm>
          <a:prstGeom prst="wedgeRectCallout">
            <a:avLst>
              <a:gd name="adj1" fmla="val 19515"/>
              <a:gd name="adj2" fmla="val 105767"/>
            </a:avLst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1.8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Lcr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. needed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9557230" y="2516809"/>
            <a:ext cx="2572565" cy="1827538"/>
          </a:xfrm>
          <a:prstGeom prst="wedgeRoundRectCallout">
            <a:avLst>
              <a:gd name="adj1" fmla="val -64546"/>
              <a:gd name="adj2" fmla="val -3683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Franklin Gothic Medium Cond" panose="020B0606030402020204" pitchFamily="34" charset="0"/>
              </a:rPr>
              <a:t>3. Existing Shares selling below book value in Market</a:t>
            </a:r>
          </a:p>
          <a:p>
            <a:r>
              <a:rPr lang="en-US" sz="2000" dirty="0">
                <a:latin typeface="Franklin Gothic Medium Cond" panose="020B0606030402020204" pitchFamily="34" charset="0"/>
              </a:rPr>
              <a:t>4. 50% of IPOs from 2015 selling below issue price</a:t>
            </a:r>
          </a:p>
        </p:txBody>
      </p:sp>
      <p:sp>
        <p:nvSpPr>
          <p:cNvPr id="13" name="Frame 12"/>
          <p:cNvSpPr/>
          <p:nvPr/>
        </p:nvSpPr>
        <p:spPr>
          <a:xfrm>
            <a:off x="413238" y="4545623"/>
            <a:ext cx="9697916" cy="1749669"/>
          </a:xfrm>
          <a:prstGeom prst="frame">
            <a:avLst>
              <a:gd name="adj1" fmla="val 4519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7652" y="3377132"/>
            <a:ext cx="3486201" cy="1555909"/>
          </a:xfrm>
          <a:prstGeom prst="downArrow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10.8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Lcr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. 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By 31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st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 March 2019</a:t>
            </a:r>
          </a:p>
        </p:txBody>
      </p:sp>
      <p:sp>
        <p:nvSpPr>
          <p:cNvPr id="14" name="Line Callout 1 (Border and Accent Bar) 13"/>
          <p:cNvSpPr/>
          <p:nvPr/>
        </p:nvSpPr>
        <p:spPr>
          <a:xfrm>
            <a:off x="9557231" y="4545623"/>
            <a:ext cx="2634769" cy="2242039"/>
          </a:xfrm>
          <a:prstGeom prst="accentBorderCallout1">
            <a:avLst>
              <a:gd name="adj1" fmla="val 62367"/>
              <a:gd name="adj2" fmla="val -8333"/>
              <a:gd name="adj3" fmla="val 56988"/>
              <a:gd name="adj4" fmla="val -20655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>
                <a:latin typeface="Franklin Gothic Medium Cond" panose="020B0606030402020204" pitchFamily="34" charset="0"/>
              </a:rPr>
              <a:t>Bogus PSBs </a:t>
            </a:r>
          </a:p>
          <a:p>
            <a:r>
              <a:rPr lang="en-US" sz="2400" dirty="0">
                <a:latin typeface="Franklin Gothic Medium Cond" panose="020B0606030402020204" pitchFamily="34" charset="0"/>
              </a:rPr>
              <a:t>1. NPA since 2010</a:t>
            </a:r>
          </a:p>
          <a:p>
            <a:r>
              <a:rPr lang="en-US" sz="2400" dirty="0">
                <a:latin typeface="Franklin Gothic Medium Cond" panose="020B0606030402020204" pitchFamily="34" charset="0"/>
              </a:rPr>
              <a:t>2. try to </a:t>
            </a:r>
            <a:r>
              <a:rPr lang="en-US" sz="2400" dirty="0">
                <a:latin typeface="Arial Black" panose="020B0A04020102020204" pitchFamily="34" charset="0"/>
              </a:rPr>
              <a:t>▼ </a:t>
            </a:r>
            <a:r>
              <a:rPr lang="en-US" sz="2400" dirty="0">
                <a:latin typeface="Franklin Gothic Medium Cond" panose="020B0606030402020204" pitchFamily="34" charset="0"/>
              </a:rPr>
              <a:t>credit flow to </a:t>
            </a:r>
            <a:r>
              <a:rPr lang="en-US" sz="2400" dirty="0">
                <a:latin typeface="Arial Black" panose="020B0A04020102020204" pitchFamily="34" charset="0"/>
              </a:rPr>
              <a:t>▼</a:t>
            </a:r>
            <a:r>
              <a:rPr lang="en-US" sz="2400" dirty="0">
                <a:latin typeface="Franklin Gothic Medium Cond" panose="020B0606030402020204" pitchFamily="34" charset="0"/>
              </a:rPr>
              <a:t>denominator</a:t>
            </a:r>
          </a:p>
        </p:txBody>
      </p:sp>
    </p:spTree>
    <p:extLst>
      <p:ext uri="{BB962C8B-B14F-4D97-AF65-F5344CB8AC3E}">
        <p14:creationId xmlns:p14="http://schemas.microsoft.com/office/powerpoint/2010/main" val="27643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987653"/>
              </p:ext>
            </p:extLst>
          </p:nvPr>
        </p:nvGraphicFramePr>
        <p:xfrm>
          <a:off x="206375" y="914400"/>
          <a:ext cx="11730038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CRAR in SCB in recent times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760901" y="2435468"/>
            <a:ext cx="3956422" cy="782517"/>
          </a:xfrm>
          <a:prstGeom prst="wedgeRoundRectCallout">
            <a:avLst>
              <a:gd name="adj1" fmla="val -9161"/>
              <a:gd name="adj2" fmla="val -19614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Franklin Gothic Medium Cond" panose="020B0606030402020204" pitchFamily="34" charset="0"/>
              </a:rPr>
              <a:t>Hints the deterioration of Asset quality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194431" y="3455377"/>
            <a:ext cx="2435470" cy="1204546"/>
          </a:xfrm>
          <a:prstGeom prst="wedgeRoundRectCallout">
            <a:avLst>
              <a:gd name="adj1" fmla="val 3474"/>
              <a:gd name="adj2" fmla="val -11321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Franklin Gothic Medium Cond" panose="020B0606030402020204" pitchFamily="34" charset="0"/>
              </a:rPr>
              <a:t>This is the “minimum” acceptable limit</a:t>
            </a:r>
          </a:p>
        </p:txBody>
      </p:sp>
      <p:sp>
        <p:nvSpPr>
          <p:cNvPr id="2" name="Right Arrow 1"/>
          <p:cNvSpPr/>
          <p:nvPr/>
        </p:nvSpPr>
        <p:spPr>
          <a:xfrm rot="824615">
            <a:off x="3228390" y="1268963"/>
            <a:ext cx="2351315" cy="429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387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BASEL-III seeks to …..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 Pre-2015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(a) develop national strategies for biological diversity </a:t>
            </a:r>
          </a:p>
          <a:p>
            <a:r>
              <a:rPr lang="en-US" dirty="0"/>
              <a:t>(c) reduce the GHG emissions but places a heavier burden on developed countries </a:t>
            </a:r>
          </a:p>
          <a:p>
            <a:r>
              <a:rPr lang="en-US" dirty="0"/>
              <a:t>(d) transfer technology from developed Countries to poor countries to replace chlorofluorocarbons in refrigeration</a:t>
            </a:r>
          </a:p>
          <a:p>
            <a:r>
              <a:rPr lang="en-US" dirty="0">
                <a:solidFill>
                  <a:srgbClr val="FFC000"/>
                </a:solidFill>
              </a:rPr>
              <a:t>(b) improve banking sector's ability to deal with financial and economic stress and improve risk management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[and insult aspirant’s intelligence by asking this question]</a:t>
            </a:r>
          </a:p>
        </p:txBody>
      </p:sp>
    </p:spTree>
    <p:extLst>
      <p:ext uri="{BB962C8B-B14F-4D97-AF65-F5344CB8AC3E}">
        <p14:creationId xmlns:p14="http://schemas.microsoft.com/office/powerpoint/2010/main" val="3432635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rop.ndtv.com/albums/ENTERTAINMENT/decade-film-1950/main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191" y="3364268"/>
            <a:ext cx="4799784" cy="34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8"/>
          <a:stretch/>
        </p:blipFill>
        <p:spPr>
          <a:xfrm>
            <a:off x="0" y="0"/>
            <a:ext cx="8789750" cy="534572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Narsimhan-II</a:t>
            </a:r>
            <a:br>
              <a:rPr lang="en-US" dirty="0"/>
            </a:br>
            <a:r>
              <a:rPr lang="en-US" dirty="0"/>
              <a:t>1998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DFI</a:t>
            </a:r>
          </a:p>
        </p:txBody>
      </p:sp>
      <p:sp>
        <p:nvSpPr>
          <p:cNvPr id="2" name="Notched Right Arrow 1"/>
          <p:cNvSpPr/>
          <p:nvPr/>
        </p:nvSpPr>
        <p:spPr>
          <a:xfrm>
            <a:off x="8454878" y="2321279"/>
            <a:ext cx="1628922" cy="595398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1948, </a:t>
            </a:r>
            <a:r>
              <a:rPr lang="en-US" dirty="0" err="1"/>
              <a:t>GoI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26831" y="5686739"/>
            <a:ext cx="3508131" cy="76493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Watch to </a:t>
            </a:r>
            <a:r>
              <a:rPr lang="en-US" sz="2400" dirty="0">
                <a:latin typeface="Franklin Gothic Medium Cond" panose="020B0606030402020204" pitchFamily="34" charset="0"/>
                <a:hlinkClick r:id="rId4"/>
              </a:rPr>
              <a:t>L1/P9</a:t>
            </a:r>
            <a:r>
              <a:rPr lang="en-US" sz="2400" dirty="0">
                <a:latin typeface="Franklin Gothic Medium Cond" panose="020B0606030402020204" pitchFamily="34" charset="0"/>
              </a:rPr>
              <a:t> Classification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" y="5581565"/>
            <a:ext cx="975277" cy="975277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7604448" y="3284375"/>
            <a:ext cx="2052735" cy="877077"/>
          </a:xfrm>
          <a:prstGeom prst="wedgeRectCallout">
            <a:avLst>
              <a:gd name="adj1" fmla="val -32824"/>
              <a:gd name="adj2" fmla="val -111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Chronology MCQ asked in prelim</a:t>
            </a:r>
          </a:p>
        </p:txBody>
      </p:sp>
    </p:spTree>
    <p:extLst>
      <p:ext uri="{BB962C8B-B14F-4D97-AF65-F5344CB8AC3E}">
        <p14:creationId xmlns:p14="http://schemas.microsoft.com/office/powerpoint/2010/main" val="156998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IFCI Govt. owned</a:t>
            </a:r>
          </a:p>
          <a:p>
            <a:r>
              <a:rPr lang="en-US" dirty="0"/>
              <a:t>ND: non-deposit taking</a:t>
            </a:r>
          </a:p>
          <a:p>
            <a:r>
              <a:rPr lang="en-US" dirty="0"/>
              <a:t>SI: asset &gt;500cr.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05346" cy="6434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Narsimhan-II</a:t>
            </a:r>
            <a:br>
              <a:rPr lang="en-US" dirty="0"/>
            </a:br>
            <a:r>
              <a:rPr lang="en-US" dirty="0"/>
              <a:t>1998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DFI</a:t>
            </a:r>
          </a:p>
        </p:txBody>
      </p:sp>
      <p:pic>
        <p:nvPicPr>
          <p:cNvPr id="15" name="Picture 2" descr="M. Narasimh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850" y="4399609"/>
            <a:ext cx="2327762" cy="2327762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Notched Right Arrow 8"/>
          <p:cNvSpPr/>
          <p:nvPr/>
        </p:nvSpPr>
        <p:spPr>
          <a:xfrm>
            <a:off x="2843432" y="5429286"/>
            <a:ext cx="1230923" cy="561621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10" name="Notched Right Arrow 9"/>
          <p:cNvSpPr/>
          <p:nvPr/>
        </p:nvSpPr>
        <p:spPr>
          <a:xfrm>
            <a:off x="2846366" y="5775116"/>
            <a:ext cx="4969996" cy="561621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plan, As per Monetary policy 2016 April.</a:t>
            </a:r>
          </a:p>
        </p:txBody>
      </p:sp>
    </p:spTree>
    <p:extLst>
      <p:ext uri="{BB962C8B-B14F-4D97-AF65-F5344CB8AC3E}">
        <p14:creationId xmlns:p14="http://schemas.microsoft.com/office/powerpoint/2010/main" val="37213451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Quantity wise majority  of NPA comes from large borrowers.</a:t>
            </a:r>
          </a:p>
          <a:p>
            <a:r>
              <a:rPr lang="en-US" dirty="0"/>
              <a:t>DFI capable of giving long term project loans</a:t>
            </a:r>
          </a:p>
          <a:p>
            <a:r>
              <a:rPr lang="en-US" dirty="0"/>
              <a:t>but Narsimhan-II: DFIs like ICICI, IDBI became commercial banks. </a:t>
            </a:r>
          </a:p>
          <a:p>
            <a:r>
              <a:rPr lang="en-US" dirty="0"/>
              <a:t>Although </a:t>
            </a:r>
            <a:r>
              <a:rPr lang="x-none" dirty="0"/>
              <a:t>Germany, Japan, China and Brazil</a:t>
            </a:r>
            <a:r>
              <a:rPr lang="en-US" dirty="0"/>
              <a:t> still have DFIs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89805" cy="1482508"/>
          </a:xfrm>
        </p:spPr>
        <p:txBody>
          <a:bodyPr/>
          <a:lstStyle/>
          <a:p>
            <a:r>
              <a:rPr lang="en-US" dirty="0"/>
              <a:t>Need DFI?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NPA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3" y="4097215"/>
            <a:ext cx="2941788" cy="2489205"/>
          </a:xfrm>
          <a:prstGeom prst="rect">
            <a:avLst/>
          </a:prstGeom>
        </p:spPr>
      </p:pic>
      <p:pic>
        <p:nvPicPr>
          <p:cNvPr id="6" name="Picture 2" descr="M. Narasimham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935" y="2192215"/>
            <a:ext cx="1905000" cy="1905000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24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February 2016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95974688"/>
              </p:ext>
            </p:extLst>
          </p:nvPr>
        </p:nvGraphicFramePr>
        <p:xfrm>
          <a:off x="240522" y="1083561"/>
          <a:ext cx="8101045" cy="3068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12" y="942426"/>
            <a:ext cx="3177815" cy="998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93" y="3503115"/>
            <a:ext cx="2956816" cy="110499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3900197" y="3862873"/>
          <a:ext cx="8126962" cy="3066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entagon 9"/>
          <p:cNvSpPr/>
          <p:nvPr/>
        </p:nvSpPr>
        <p:spPr>
          <a:xfrm rot="1926217">
            <a:off x="7925048" y="2811679"/>
            <a:ext cx="3578289" cy="1045029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trike="sngStrike" dirty="0"/>
              <a:t>Most </a:t>
            </a:r>
            <a:r>
              <a:rPr lang="en-US" sz="2800" dirty="0"/>
              <a:t>Some suggestions accepted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8367"/>
            <a:ext cx="4613028" cy="33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7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1964: Industrial Development Bank of India (IDBI) - a developmental financial institution [DFI] under RBI</a:t>
            </a:r>
          </a:p>
          <a:p>
            <a:r>
              <a:rPr lang="en-US" dirty="0"/>
              <a:t>1998: Narsimhan-II: no DFI</a:t>
            </a:r>
          </a:p>
          <a:p>
            <a:r>
              <a:rPr lang="en-US" dirty="0"/>
              <a:t>IDBI=&gt; IDBI Bank ltd. (Govt 80%)</a:t>
            </a:r>
          </a:p>
          <a:p>
            <a:r>
              <a:rPr lang="en-US" dirty="0"/>
              <a:t>Budget 2016: may ▼ Shareholding to &lt;50% in IDBI Bank ltd.</a:t>
            </a:r>
          </a:p>
          <a:p>
            <a:r>
              <a:rPr lang="en-US" dirty="0"/>
              <a:t>International Finance Corporation (of W.B.) keen to invest in IDBI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IDBI Transformation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Budget 2016</a:t>
            </a:r>
          </a:p>
        </p:txBody>
      </p:sp>
    </p:spTree>
    <p:extLst>
      <p:ext uri="{BB962C8B-B14F-4D97-AF65-F5344CB8AC3E}">
        <p14:creationId xmlns:p14="http://schemas.microsoft.com/office/powerpoint/2010/main" val="562986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861828"/>
              </p:ext>
            </p:extLst>
          </p:nvPr>
        </p:nvGraphicFramePr>
        <p:xfrm>
          <a:off x="5527675" y="255894"/>
          <a:ext cx="6434170" cy="3104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52239">
                  <a:extLst>
                    <a:ext uri="{9D8B030D-6E8A-4147-A177-3AD203B41FA5}">
                      <a16:colId xmlns:a16="http://schemas.microsoft.com/office/drawing/2014/main" val="3651181156"/>
                    </a:ext>
                  </a:extLst>
                </a:gridCol>
                <a:gridCol w="1881931">
                  <a:extLst>
                    <a:ext uri="{9D8B030D-6E8A-4147-A177-3AD203B41FA5}">
                      <a16:colId xmlns:a16="http://schemas.microsoft.com/office/drawing/2014/main" val="3547766901"/>
                    </a:ext>
                  </a:extLst>
                </a:gridCol>
              </a:tblGrid>
              <a:tr h="579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2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Govt Owned</a:t>
                      </a:r>
                      <a:endParaRPr lang="en-US" sz="2400" b="1" i="0" u="none" strike="noStrike" dirty="0">
                        <a:solidFill>
                          <a:schemeClr val="bg2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2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Stakes in Axis</a:t>
                      </a:r>
                      <a:endParaRPr lang="en-US" sz="2400" b="1" i="0" u="none" strike="noStrike" dirty="0">
                        <a:solidFill>
                          <a:schemeClr val="bg2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958379"/>
                  </a:ext>
                </a:extLst>
              </a:tr>
              <a:tr h="631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Life Insurance Corporation of India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Franklin Gothic Medium Cond" panose="020B0606030402020204" pitchFamily="34" charset="0"/>
                        </a:rPr>
                        <a:t>14.99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7105888"/>
                  </a:ext>
                </a:extLst>
              </a:tr>
              <a:tr h="631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Unit Trust of India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Franklin Gothic Medium Cond" panose="020B0606030402020204" pitchFamily="34" charset="0"/>
                        </a:rPr>
                        <a:t>11.98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3326198"/>
                  </a:ext>
                </a:extLst>
              </a:tr>
              <a:tr h="631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General Insurance Corporation of India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1.75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3069679"/>
                  </a:ext>
                </a:extLst>
              </a:tr>
              <a:tr h="631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Franklin Gothic Medium Cond" panose="020B0606030402020204" pitchFamily="34" charset="0"/>
                        </a:rPr>
                        <a:t>New India Assurance Company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1.13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9089468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3"/>
          <p:cNvGraphicFramePr>
            <a:graphicFrameLocks noGrp="1"/>
          </p:cNvGraphicFramePr>
          <p:nvPr>
            <p:ph sz="quarter" idx="17"/>
            <p:extLst/>
          </p:nvPr>
        </p:nvGraphicFramePr>
        <p:xfrm>
          <a:off x="715963" y="1377950"/>
          <a:ext cx="3708400" cy="4314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IDBI like Axis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401" y="1642188"/>
            <a:ext cx="3161523" cy="10728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43" y="4394003"/>
            <a:ext cx="3187117" cy="1436346"/>
          </a:xfrm>
          <a:prstGeom prst="rect">
            <a:avLst/>
          </a:prstGeom>
        </p:spPr>
      </p:pic>
      <p:pic>
        <p:nvPicPr>
          <p:cNvPr id="2050" name="Picture 2" descr="http://www.thehindu.com/multimedia/dynamic/02792/TH29_IDBI_DELHI_2792348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895" y="3459589"/>
            <a:ext cx="30289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 rot="20128958">
            <a:off x="4122502" y="2126496"/>
            <a:ext cx="1670179" cy="62988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18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079" y="5147226"/>
            <a:ext cx="3885933" cy="6021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6260" y="450147"/>
            <a:ext cx="8374090" cy="7589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/>
              <a:t>Twin Balance Sheet Syndrome –how to fix?</a:t>
            </a:r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2046260" y="1076325"/>
          <a:ext cx="8374062" cy="4124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467" y="2658042"/>
            <a:ext cx="5749742" cy="4199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62" y="3419475"/>
            <a:ext cx="1565787" cy="1338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61" y="2438400"/>
            <a:ext cx="1561582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63" y="3419475"/>
            <a:ext cx="1565787" cy="1338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98" y="4946976"/>
            <a:ext cx="819302" cy="14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70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4"/>
          </p:nvPr>
        </p:nvGraphicFramePr>
        <p:xfrm>
          <a:off x="8886825" y="2409825"/>
          <a:ext cx="3071813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988724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fix  Twin Balance Sheet Syndrome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 “R” + 4 “D”</a:t>
            </a:r>
          </a:p>
        </p:txBody>
      </p:sp>
    </p:spTree>
    <p:extLst>
      <p:ext uri="{BB962C8B-B14F-4D97-AF65-F5344CB8AC3E}">
        <p14:creationId xmlns:p14="http://schemas.microsoft.com/office/powerpoint/2010/main" val="17814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26F6FAC-8876-4417-90C2-4BAA93E78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C26F6FAC-8876-4417-90C2-4BAA93E78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543BE3-5A85-4765-A661-A0F48C182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5E543BE3-5A85-4765-A661-A0F48C182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In February 2016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40522" y="1083561"/>
          <a:ext cx="8101045" cy="3068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12" y="942426"/>
            <a:ext cx="3177815" cy="998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93" y="3503115"/>
            <a:ext cx="2956816" cy="110499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3900197" y="3862873"/>
          <a:ext cx="8126962" cy="3066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Pentagon 9"/>
          <p:cNvSpPr/>
          <p:nvPr/>
        </p:nvSpPr>
        <p:spPr>
          <a:xfrm rot="1926217">
            <a:off x="8379491" y="1313973"/>
            <a:ext cx="3578289" cy="2591756"/>
          </a:xfrm>
          <a:prstGeom prst="homePlate">
            <a:avLst>
              <a:gd name="adj" fmla="val 2312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trike="sngStrike" dirty="0">
                <a:latin typeface="Franklin Gothic Medium Cond" panose="020B0606030402020204" pitchFamily="34" charset="0"/>
              </a:rPr>
              <a:t>Most </a:t>
            </a:r>
            <a:r>
              <a:rPr lang="en-US" sz="2800" dirty="0">
                <a:latin typeface="Franklin Gothic Medium Cond" panose="020B0606030402020204" pitchFamily="34" charset="0"/>
              </a:rPr>
              <a:t>Some suggestions accepted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Franklin Gothic Medium Cond" panose="020B0606030402020204" pitchFamily="34" charset="0"/>
              </a:rPr>
              <a:t>Differentiate among PSB:- IDBI &lt;50%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8367"/>
            <a:ext cx="4613028" cy="33696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48" y="5372100"/>
            <a:ext cx="571133" cy="9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2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4"/>
          </p:nvPr>
        </p:nvGraphicFramePr>
        <p:xfrm>
          <a:off x="8886825" y="2409825"/>
          <a:ext cx="3071813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707271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fix  Twin Balance Sheet Syndrome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 “R” + 4 “D”</a:t>
            </a:r>
          </a:p>
        </p:txBody>
      </p:sp>
    </p:spTree>
    <p:extLst>
      <p:ext uri="{BB962C8B-B14F-4D97-AF65-F5344CB8AC3E}">
        <p14:creationId xmlns:p14="http://schemas.microsoft.com/office/powerpoint/2010/main" val="15143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26F6FAC-8876-4417-90C2-4BAA93E78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C26F6FAC-8876-4417-90C2-4BAA93E78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B82DB50-5E70-4260-AE12-0A643D9FE0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2B82DB50-5E70-4260-AE12-0A643D9FE0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543BE3-5A85-4765-A661-A0F48C182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5E543BE3-5A85-4765-A661-A0F48C182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A5EC8-C948-4338-A071-9DF7ACDED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D52A5EC8-C948-4338-A071-9DF7ACDED8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6260" y="450147"/>
            <a:ext cx="8374090" cy="75896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/>
              <a:t>Twin Balance Sheet Syndrome –how to fix?</a:t>
            </a:r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sz="quarter" idx="13"/>
          </p:nvPr>
        </p:nvGraphicFramePr>
        <p:xfrm>
          <a:off x="2046260" y="1076325"/>
          <a:ext cx="8374062" cy="4124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467" y="2658042"/>
            <a:ext cx="5749742" cy="4199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62" y="3419475"/>
            <a:ext cx="1565787" cy="1338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61" y="2438400"/>
            <a:ext cx="1561582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63" y="3419475"/>
            <a:ext cx="1565787" cy="1338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98" y="4946976"/>
            <a:ext cx="819302" cy="14034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07" y="5848916"/>
            <a:ext cx="6512393" cy="1009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99" y="4278321"/>
            <a:ext cx="1534821" cy="15348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99" y="2737652"/>
            <a:ext cx="1534821" cy="1534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178" y="1264435"/>
            <a:ext cx="1534821" cy="15348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178" y="-276234"/>
            <a:ext cx="1534821" cy="15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82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9" y="3341644"/>
            <a:ext cx="3707029" cy="242405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33319" y="233628"/>
            <a:ext cx="6943628" cy="6484672"/>
          </a:xfrm>
        </p:spPr>
        <p:txBody>
          <a:bodyPr>
            <a:normAutofit/>
          </a:bodyPr>
          <a:lstStyle/>
          <a:p>
            <a:r>
              <a:rPr lang="en-US" dirty="0"/>
              <a:t>PSBs have wrote off 1.14 LC bad debts in 3 years-Indian Express</a:t>
            </a:r>
          </a:p>
          <a:p>
            <a:r>
              <a:rPr lang="en-US" dirty="0"/>
              <a:t>Write-off= Bank’s taxable income ▼=corporate tax ▼</a:t>
            </a:r>
          </a:p>
          <a:p>
            <a:r>
              <a:rPr lang="en-US" dirty="0"/>
              <a:t>+balance sheet cleanup @HQ</a:t>
            </a:r>
          </a:p>
          <a:p>
            <a:r>
              <a:rPr lang="en-US" dirty="0"/>
              <a:t>Doesn’t erase the “right to recover”. </a:t>
            </a:r>
            <a:r>
              <a:rPr lang="en-US" strike="sngStrike" dirty="0"/>
              <a:t>(“Loan Waiver”)</a:t>
            </a:r>
          </a:p>
          <a:p>
            <a:r>
              <a:rPr lang="en-US" dirty="0"/>
              <a:t>When recovered- $ added into balance sheet &amp; taxes are paid.</a:t>
            </a:r>
          </a:p>
          <a:p>
            <a:r>
              <a:rPr lang="en-US" dirty="0"/>
              <a:t>Both RBI  &amp; IT Act allow this.</a:t>
            </a:r>
          </a:p>
        </p:txBody>
      </p:sp>
      <p:pic>
        <p:nvPicPr>
          <p:cNvPr id="1026" name="Picture 2" descr="cr"/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689" y="1190777"/>
            <a:ext cx="3708400" cy="247937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6689" y="799070"/>
            <a:ext cx="3707030" cy="391707"/>
          </a:xfrm>
        </p:spPr>
        <p:txBody>
          <a:bodyPr/>
          <a:lstStyle/>
          <a:p>
            <a:r>
              <a:rPr lang="en-US" dirty="0" err="1"/>
              <a:t>Sidetopic</a:t>
            </a:r>
            <a:r>
              <a:rPr lang="en-US" dirty="0"/>
              <a:t>-Loan write-off</a:t>
            </a:r>
          </a:p>
        </p:txBody>
      </p:sp>
    </p:spTree>
    <p:extLst>
      <p:ext uri="{BB962C8B-B14F-4D97-AF65-F5344CB8AC3E}">
        <p14:creationId xmlns:p14="http://schemas.microsoft.com/office/powerpoint/2010/main" val="29820972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330" y="3329611"/>
            <a:ext cx="2438740" cy="2438740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written off, banks not keen to recover it.</a:t>
            </a:r>
          </a:p>
          <a:p>
            <a:r>
              <a:rPr lang="en-US" dirty="0"/>
              <a:t>Less money to lend: interest rates won’t go down.</a:t>
            </a:r>
          </a:p>
          <a:p>
            <a:r>
              <a:rPr lang="en-US" dirty="0"/>
              <a:t>If recapitalization = tax payers $$ diverted into non-productive, non-plan Expenditure.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write-off is bad then?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criticism</a:t>
            </a:r>
          </a:p>
        </p:txBody>
      </p:sp>
    </p:spTree>
    <p:extLst>
      <p:ext uri="{BB962C8B-B14F-4D97-AF65-F5344CB8AC3E}">
        <p14:creationId xmlns:p14="http://schemas.microsoft.com/office/powerpoint/2010/main" val="18514488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NPA in PSB= </a:t>
            </a:r>
            <a:r>
              <a:rPr lang="en-US" dirty="0">
                <a:solidFill>
                  <a:srgbClr val="92D050"/>
                </a:solidFill>
              </a:rPr>
              <a:t>4 lakh crores </a:t>
            </a:r>
            <a:r>
              <a:rPr lang="en-US" dirty="0"/>
              <a:t>(2016, Feb)</a:t>
            </a:r>
          </a:p>
          <a:p>
            <a:pPr fontAlgn="ctr"/>
            <a:r>
              <a:rPr lang="en-US" dirty="0"/>
              <a:t>Stressed Assets = NPA + Loans written off </a:t>
            </a:r>
          </a:p>
          <a:p>
            <a:pPr fontAlgn="ctr"/>
            <a:r>
              <a:rPr lang="en-US" dirty="0"/>
              <a:t>Stressed assets= </a:t>
            </a:r>
            <a:r>
              <a:rPr lang="en-US" dirty="0">
                <a:solidFill>
                  <a:srgbClr val="92D050"/>
                </a:solidFill>
              </a:rPr>
              <a:t>8 l cr </a:t>
            </a:r>
            <a:r>
              <a:rPr lang="en-US" dirty="0"/>
              <a:t>/ 69 l.cr total  outstanding loans.</a:t>
            </a:r>
          </a:p>
          <a:p>
            <a:pPr marL="0" indent="0" fontAlgn="ctr">
              <a:buNone/>
            </a:pPr>
            <a:r>
              <a:rPr lang="en-US" b="1" u="sng" dirty="0"/>
              <a:t>Mock Q:</a:t>
            </a:r>
          </a:p>
          <a:p>
            <a:pPr marL="0" indent="0" fontAlgn="ctr">
              <a:buNone/>
            </a:pPr>
            <a:r>
              <a:rPr lang="en-US" dirty="0"/>
              <a:t>A) SA&gt; NPA</a:t>
            </a:r>
          </a:p>
          <a:p>
            <a:pPr marL="0" indent="0" fontAlgn="ctr">
              <a:buNone/>
            </a:pPr>
            <a:r>
              <a:rPr lang="en-US" dirty="0"/>
              <a:t>R) SA=</a:t>
            </a:r>
            <a:r>
              <a:rPr lang="en-US" dirty="0" err="1"/>
              <a:t>NPA+Written</a:t>
            </a:r>
            <a:r>
              <a:rPr lang="en-US" dirty="0"/>
              <a:t> off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Stressed Assets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855493" y="3582988"/>
            <a:ext cx="3614756" cy="1874061"/>
            <a:chOff x="178593" y="426227"/>
            <a:chExt cx="3614756" cy="18740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288" y="426227"/>
              <a:ext cx="1874061" cy="1874061"/>
            </a:xfrm>
            <a:prstGeom prst="rect">
              <a:avLst/>
            </a:prstGeom>
          </p:spPr>
        </p:pic>
        <p:sp>
          <p:nvSpPr>
            <p:cNvPr id="7" name="Flowchart: Terminator 6"/>
            <p:cNvSpPr/>
            <p:nvPr/>
          </p:nvSpPr>
          <p:spPr>
            <a:xfrm>
              <a:off x="178593" y="696005"/>
              <a:ext cx="2121695" cy="1374449"/>
            </a:xfrm>
            <a:prstGeom prst="flowChartTerminator">
              <a:avLst/>
            </a:prstGeom>
            <a:solidFill>
              <a:srgbClr val="00B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Meaning</a:t>
              </a:r>
            </a:p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Classification</a:t>
              </a:r>
            </a:p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Components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60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32" y="2409825"/>
            <a:ext cx="2741998" cy="3767138"/>
          </a:xfrm>
          <a:prstGeom prst="rect">
            <a:avLst/>
          </a:prstGeom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771139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Volume-1</a:t>
            </a:r>
            <a:br>
              <a:rPr lang="en-US" sz="2800" dirty="0"/>
            </a:br>
            <a:r>
              <a:rPr lang="en-US" sz="2800" dirty="0"/>
              <a:t>“Future Suggestion”</a:t>
            </a:r>
            <a:br>
              <a:rPr lang="en-US" sz="2800" dirty="0"/>
            </a:br>
            <a:r>
              <a:rPr lang="en-US" sz="2800" dirty="0"/>
              <a:t>11 Chapters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Survey-2015</a:t>
            </a:r>
          </a:p>
        </p:txBody>
      </p:sp>
    </p:spTree>
    <p:extLst>
      <p:ext uri="{BB962C8B-B14F-4D97-AF65-F5344CB8AC3E}">
        <p14:creationId xmlns:p14="http://schemas.microsoft.com/office/powerpoint/2010/main" val="148817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AC13962-BA29-42A3-9E2B-15FA4AD19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AAC13962-BA29-42A3-9E2B-15FA4AD19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5A020B0-F915-446F-8401-B807E0FB3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graphicEl>
                                              <a:dgm id="{A5A020B0-F915-446F-8401-B807E0FB31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8DA8137-33AE-4CC9-8720-1279BDC68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08DA8137-33AE-4CC9-8720-1279BDC686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2BE2134-DBB3-48B0-A9CE-CCCABA4E5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dgm id="{C2BE2134-DBB3-48B0-A9CE-CCCABA4E5A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6CCAB42-0AEE-408C-BEEC-BDEC2FB0D0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16CCAB42-0AEE-408C-BEEC-BDEC2FB0D0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7627A4F-00F8-4C5F-98CD-4A50D36214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dgm id="{57627A4F-00F8-4C5F-98CD-4A50D36214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1D303CF-FDB8-482F-BF7D-E8C023A56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graphicEl>
                                              <a:dgm id="{F1D303CF-FDB8-482F-BF7D-E8C023A56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706823C-4587-4126-ADA7-0A2285A5F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graphicEl>
                                              <a:dgm id="{8706823C-4587-4126-ADA7-0A2285A5FA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 asks list of defaulters 500Cr/+; criticized RBI for oversight</a:t>
            </a:r>
          </a:p>
          <a:p>
            <a:r>
              <a:rPr lang="en-US" dirty="0"/>
              <a:t>RBI: Names in sealed envelop</a:t>
            </a:r>
          </a:p>
          <a:p>
            <a:r>
              <a:rPr lang="en-US" dirty="0"/>
              <a:t>Can’t disclose names Unless willful defaulter.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SC &amp; RBI on Defaulters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NPA</a:t>
            </a: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0"/>
          <a:stretch/>
        </p:blipFill>
        <p:spPr>
          <a:xfrm>
            <a:off x="9187961" y="2538860"/>
            <a:ext cx="2609442" cy="1779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824" y="4390481"/>
            <a:ext cx="2255715" cy="2385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920" y="5678154"/>
            <a:ext cx="1179845" cy="11798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920" y="4137485"/>
            <a:ext cx="1179845" cy="1179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699" y="2461068"/>
            <a:ext cx="1179845" cy="11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4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6408846"/>
              </p:ext>
            </p:extLst>
          </p:nvPr>
        </p:nvGraphicFramePr>
        <p:xfrm>
          <a:off x="322263" y="287338"/>
          <a:ext cx="8394700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Content Placeholder 15"/>
          <p:cNvPicPr>
            <a:picLocks noGrp="1" noChangeAspect="1"/>
          </p:cNvPicPr>
          <p:nvPr>
            <p:ph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869" y="1651000"/>
            <a:ext cx="2954215" cy="4301392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064869" y="895350"/>
            <a:ext cx="2954215" cy="755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Separate Morality from NPA - Rajan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5355772" y="5113176"/>
            <a:ext cx="3163078" cy="839216"/>
          </a:xfrm>
          <a:prstGeom prst="wedgeRoundRectCallout">
            <a:avLst>
              <a:gd name="adj1" fmla="val -9579"/>
              <a:gd name="adj2" fmla="val 96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Ex-CAG  &amp; Present BBB Chairman Vinod Rai said similar</a:t>
            </a:r>
          </a:p>
        </p:txBody>
      </p:sp>
    </p:spTree>
    <p:extLst>
      <p:ext uri="{BB962C8B-B14F-4D97-AF65-F5344CB8AC3E}">
        <p14:creationId xmlns:p14="http://schemas.microsoft.com/office/powerpoint/2010/main" val="184818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DBB72E4-E9E7-469C-A6E7-DAB934BF8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ADBB72E4-E9E7-469C-A6E7-DAB934BF8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679B47-D56F-409B-990C-A1583D6200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4C679B47-D56F-409B-990C-A1583D6200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8159A7-18FB-48E8-87B5-C2DB363FD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E28159A7-18FB-48E8-87B5-C2DB363FDC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9D8D29-F7F9-40D5-8265-BC6972EFF0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E29D8D29-F7F9-40D5-8265-BC6972EFF0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  <p:bldP spid="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71846" y="93848"/>
            <a:ext cx="6886303" cy="701675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Today’s Session: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Banking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1669597"/>
              </p:ext>
            </p:extLst>
          </p:nvPr>
        </p:nvGraphicFramePr>
        <p:xfrm>
          <a:off x="71438" y="958850"/>
          <a:ext cx="6886575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8683869" y="5986223"/>
            <a:ext cx="3508131" cy="76493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Watch L1/P2 to P9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before going further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055" y="5882723"/>
            <a:ext cx="975277" cy="975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47700"/>
            <a:ext cx="1620373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96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 we learned?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3" y="712180"/>
            <a:ext cx="6096851" cy="3429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98" y="71218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521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45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 we learned?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523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49" y="795523"/>
            <a:ext cx="6096851" cy="3429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521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49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5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 we learned?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523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8" y="795522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064965"/>
              </p:ext>
            </p:extLst>
          </p:nvPr>
        </p:nvGraphicFramePr>
        <p:xfrm>
          <a:off x="199053" y="607701"/>
          <a:ext cx="11793894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sector Reforms: </a:t>
            </a:r>
            <a:r>
              <a:rPr lang="en-US" strike="sngStrike" dirty="0"/>
              <a:t>Narsimhan-III ? 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142642"/>
              </p:ext>
            </p:extLst>
          </p:nvPr>
        </p:nvGraphicFramePr>
        <p:xfrm>
          <a:off x="6250074" y="3881535"/>
          <a:ext cx="2660661" cy="2976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71993" y="3744144"/>
            <a:ext cx="3020007" cy="2404586"/>
          </a:xfrm>
          <a:prstGeom prst="upArrow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94039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Adobe Heiti Std R" panose="020B0400000000000000" pitchFamily="34" charset="-128"/>
              </a:rPr>
              <a:t>Now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Adobe Heiti Std R" panose="020B0400000000000000" pitchFamily="34" charset="-128"/>
              </a:rPr>
              <a:t>Gurugram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  <a:ea typeface="Adobe Heiti Std R" panose="020B0400000000000000" pitchFamily="34" charset="-128"/>
            </a:endParaRPr>
          </a:p>
          <a:p>
            <a:pPr marL="0" lvl="1" algn="ctr"/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Adobe Heiti Std R" panose="020B0400000000000000" pitchFamily="34" charset="-128"/>
              </a:rPr>
              <a:t>Pandav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Adobe Heiti Std R" panose="020B0400000000000000" pitchFamily="34" charset="-128"/>
              </a:rPr>
              <a:t> gave this village as “guru-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Adobe Heiti Std R" panose="020B0400000000000000" pitchFamily="34" charset="-128"/>
              </a:rPr>
              <a:t>dakshina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Adobe Heiti Std R" panose="020B0400000000000000" pitchFamily="34" charset="-128"/>
              </a:rPr>
              <a:t>” to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Adobe Heiti Std R" panose="020B0400000000000000" pitchFamily="34" charset="-128"/>
              </a:rPr>
              <a:t>Dronacharya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Franklin Gothic Medium Cond" panose="020B0606030402020204" pitchFamily="34" charset="0"/>
              <a:ea typeface="Adobe Heiti Std R" panose="020B0400000000000000" pitchFamily="34" charset="-128"/>
            </a:endParaRPr>
          </a:p>
        </p:txBody>
      </p:sp>
      <p:pic>
        <p:nvPicPr>
          <p:cNvPr id="7" name="Picture 2" descr="M. Narasimham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64" y="3993937"/>
            <a:ext cx="1905000" cy="1905000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894" y="5879841"/>
            <a:ext cx="2632669" cy="7291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Narsimhan I &amp; II 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Self study: </a:t>
            </a:r>
            <a:r>
              <a:rPr lang="en-US" sz="2400" dirty="0">
                <a:latin typeface="Franklin Gothic Medium Cond" panose="020B0606030402020204" pitchFamily="34" charset="0"/>
                <a:hlinkClick r:id="rId14"/>
              </a:rPr>
              <a:t>L1/P7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7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B26195-544F-41BC-9326-7A1B81D22C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CB26195-544F-41BC-9326-7A1B81D22C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90AADA-BA5D-4485-B09B-69173B1008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D90AADA-BA5D-4485-B09B-69173B1008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B84E0-97EA-4CDB-B2F7-07BABC2B3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788B84E0-97EA-4CDB-B2F7-07BABC2B3D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B54C8D-6E28-43AF-9146-3420BFD12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CB54C8D-6E28-43AF-9146-3420BFD12E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F9189B-EDCE-40BD-B78A-92EFC56A89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DF9189B-EDCE-40BD-B78A-92EFC56A89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B1038C-051C-4F5F-8D4A-0EAA18B65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7BB1038C-051C-4F5F-8D4A-0EAA18B65E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E13359-12E4-4A10-9C5F-4A3B819F4B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2EE13359-12E4-4A10-9C5F-4A3B819F4B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4C6B42-C748-456E-B3DB-FADB167A3B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454C6B42-C748-456E-B3DB-FADB167A3B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5" grpId="0">
        <p:bldAsOne/>
      </p:bldGraphic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120572"/>
              </p:ext>
            </p:extLst>
          </p:nvPr>
        </p:nvGraphicFramePr>
        <p:xfrm>
          <a:off x="206375" y="914400"/>
          <a:ext cx="1173003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Sector Reforms: Narsimhan-III</a:t>
            </a:r>
          </a:p>
        </p:txBody>
      </p:sp>
    </p:spTree>
    <p:extLst>
      <p:ext uri="{BB962C8B-B14F-4D97-AF65-F5344CB8AC3E}">
        <p14:creationId xmlns:p14="http://schemas.microsoft.com/office/powerpoint/2010/main" val="31452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6F8BAE-FCD1-43E9-B0B7-645FD3174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86F8BAE-FCD1-43E9-B0B7-645FD3174B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251CCC-C35C-4CE3-9576-114C8CA14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74251CCC-C35C-4CE3-9576-114C8CA14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DB93D8-0DA2-4F02-8088-CA895A7A8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0DB93D8-0DA2-4F02-8088-CA895A7A8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E19A6E-7032-4410-8DB1-6A43854A0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AE19A6E-7032-4410-8DB1-6A43854A07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36A06A-B072-4A40-86D4-552584F34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236A06A-B072-4A40-86D4-552584F348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C6523C-B881-4A9B-BE07-151D35A5C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22C6523C-B881-4A9B-BE07-151D35A5C8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44" y="3981777"/>
            <a:ext cx="4006596" cy="167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20" y="3248352"/>
            <a:ext cx="3114675" cy="1466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20720" y="1188500"/>
            <a:ext cx="6930695" cy="1077218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Banking Investment Company (BIC)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Holding company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20720" y="101750"/>
            <a:ext cx="6930695" cy="1273016"/>
          </a:xfrm>
          <a:prstGeom prst="downArrowCallou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400" dirty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Government transfers its shares of Public sector banks, </a:t>
            </a:r>
          </a:p>
          <a:p>
            <a:pPr marL="0" lvl="1" algn="ctr"/>
            <a:r>
              <a:rPr lang="en-US" sz="2400" dirty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to this “Core Investment Company”</a:t>
            </a:r>
            <a:endParaRPr lang="en-US" sz="2000" dirty="0"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2979921"/>
            <a:ext cx="3048000" cy="962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400" y="5186509"/>
            <a:ext cx="9745015" cy="707231"/>
          </a:xfrm>
          <a:prstGeom prst="upArrow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94039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Franklin Gothic Medium Cond" panose="020B0606030402020204" pitchFamily="34" charset="0"/>
                <a:ea typeface="Adobe Heiti Std R" panose="020B0400000000000000" pitchFamily="34" charset="-128"/>
              </a:rPr>
              <a:t>All these Sarkaari banks become “Subsidiary Companies” of BIC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13" y="3369115"/>
            <a:ext cx="3507447" cy="1938992"/>
          </a:xfrm>
          <a:prstGeom prst="homePlate">
            <a:avLst>
              <a:gd name="adj" fmla="val 28517"/>
            </a:avLst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400" dirty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Government no longer</a:t>
            </a:r>
          </a:p>
          <a:p>
            <a:pPr marL="0" lvl="1" algn="ctr"/>
            <a:r>
              <a:rPr lang="en-US" sz="2400" dirty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Controls their</a:t>
            </a:r>
          </a:p>
          <a:p>
            <a:pPr marL="0" lvl="1" algn="ctr"/>
            <a:r>
              <a:rPr lang="en-US" sz="2400" dirty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Board of Directors </a:t>
            </a:r>
          </a:p>
          <a:p>
            <a:pPr marL="0" lvl="1" algn="ctr"/>
            <a:r>
              <a:rPr lang="en-US" sz="2400" dirty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=higher efficiency</a:t>
            </a:r>
          </a:p>
          <a:p>
            <a:pPr marL="0" lvl="1" algn="ctr"/>
            <a:r>
              <a:rPr lang="en-US" sz="2400" dirty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=higher profits</a:t>
            </a:r>
            <a:endParaRPr lang="en-US" sz="2000" dirty="0"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101750"/>
            <a:ext cx="3149600" cy="298689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4" idx="2"/>
            <a:endCxn id="6" idx="0"/>
          </p:cNvCxnSpPr>
          <p:nvPr/>
        </p:nvCxnSpPr>
        <p:spPr>
          <a:xfrm flipH="1">
            <a:off x="5273040" y="2265718"/>
            <a:ext cx="1413028" cy="71420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7" idx="0"/>
          </p:cNvCxnSpPr>
          <p:nvPr/>
        </p:nvCxnSpPr>
        <p:spPr>
          <a:xfrm>
            <a:off x="6686068" y="2265718"/>
            <a:ext cx="1836890" cy="98263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 flipH="1">
            <a:off x="6370320" y="2265718"/>
            <a:ext cx="315748" cy="191900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6400" y="5949548"/>
            <a:ext cx="10805885" cy="707886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Current Status? 2015,Dec: Govt. says we’ll do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48874" y="2808513"/>
            <a:ext cx="1834269" cy="206210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RBI’s </a:t>
            </a:r>
            <a:r>
              <a:rPr lang="en-US" sz="3200" dirty="0" err="1">
                <a:latin typeface="Franklin Gothic Medium Cond" panose="020B0606030402020204" pitchFamily="34" charset="0"/>
              </a:rPr>
              <a:t>P.J.Nayak</a:t>
            </a:r>
            <a:r>
              <a:rPr lang="en-US" sz="3200" dirty="0">
                <a:latin typeface="Franklin Gothic Medium Cond" panose="020B0606030402020204" pitchFamily="34" charset="0"/>
              </a:rPr>
              <a:t> Committee</a:t>
            </a:r>
          </a:p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2014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74" y="1335401"/>
            <a:ext cx="1807339" cy="15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0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00" y="4907280"/>
            <a:ext cx="1950720" cy="1950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6" y="4907280"/>
            <a:ext cx="1950720" cy="1950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9536" y="4619408"/>
            <a:ext cx="3648456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SHARE-HOLDERS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9536" y="3634468"/>
            <a:ext cx="3648456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Board of Directors</a:t>
            </a:r>
          </a:p>
        </p:txBody>
      </p:sp>
      <p:cxnSp>
        <p:nvCxnSpPr>
          <p:cNvPr id="9" name="Straight Arrow Connector 8"/>
          <p:cNvCxnSpPr>
            <a:stCxn id="4" idx="0"/>
            <a:endCxn id="5" idx="2"/>
          </p:cNvCxnSpPr>
          <p:nvPr/>
        </p:nvCxnSpPr>
        <p:spPr>
          <a:xfrm flipV="1">
            <a:off x="2683764" y="4034578"/>
            <a:ext cx="0" cy="584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3"/>
            <a:endCxn id="26" idx="1"/>
          </p:cNvCxnSpPr>
          <p:nvPr/>
        </p:nvCxnSpPr>
        <p:spPr>
          <a:xfrm flipV="1">
            <a:off x="3990986" y="1512346"/>
            <a:ext cx="517006" cy="9437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6" y="4819463"/>
            <a:ext cx="2767584" cy="18339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192" y="3020316"/>
            <a:ext cx="1893379" cy="519351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PROFIT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65298" y="4034578"/>
            <a:ext cx="2138273" cy="56263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DIVIDEND</a:t>
            </a:r>
          </a:p>
        </p:txBody>
      </p:sp>
      <p:cxnSp>
        <p:nvCxnSpPr>
          <p:cNvPr id="21" name="Straight Arrow Connector 20"/>
          <p:cNvCxnSpPr>
            <a:stCxn id="26" idx="3"/>
            <a:endCxn id="48" idx="0"/>
          </p:cNvCxnSpPr>
          <p:nvPr/>
        </p:nvCxnSpPr>
        <p:spPr>
          <a:xfrm>
            <a:off x="7099734" y="1512346"/>
            <a:ext cx="601674" cy="15869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15" y="1271053"/>
            <a:ext cx="2465171" cy="23699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92" y="99176"/>
            <a:ext cx="2591742" cy="282633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67" y="3099269"/>
            <a:ext cx="2750282" cy="854818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7820773" y="3883308"/>
            <a:ext cx="91835" cy="887369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01408" y="240001"/>
            <a:ext cx="4017841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Bifurcation of CMD post</a:t>
            </a:r>
          </a:p>
        </p:txBody>
      </p:sp>
    </p:spTree>
    <p:extLst>
      <p:ext uri="{BB962C8B-B14F-4D97-AF65-F5344CB8AC3E}">
        <p14:creationId xmlns:p14="http://schemas.microsoft.com/office/powerpoint/2010/main" val="260645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32" y="2409825"/>
            <a:ext cx="2741998" cy="3767138"/>
          </a:xfrm>
          <a:prstGeom prst="rect">
            <a:avLst/>
          </a:prstGeom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5652193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Volume-1</a:t>
            </a:r>
            <a:br>
              <a:rPr lang="en-US" sz="2800" dirty="0"/>
            </a:br>
            <a:r>
              <a:rPr lang="en-US" sz="2800" dirty="0"/>
              <a:t>“Future Suggestion”</a:t>
            </a:r>
            <a:br>
              <a:rPr lang="en-US" sz="2800" dirty="0"/>
            </a:br>
            <a:r>
              <a:rPr lang="en-US" sz="2800" dirty="0"/>
              <a:t>11 Chapters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Survey-2015</a:t>
            </a:r>
          </a:p>
        </p:txBody>
      </p:sp>
    </p:spTree>
    <p:extLst>
      <p:ext uri="{BB962C8B-B14F-4D97-AF65-F5344CB8AC3E}">
        <p14:creationId xmlns:p14="http://schemas.microsoft.com/office/powerpoint/2010/main" val="217998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3F7359D-5C14-4054-BFE6-DBD6DB9970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23F7359D-5C14-4054-BFE6-DBD6DB9970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F4DD859-E7C0-4CBF-B231-A6744BC0F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graphicEl>
                                              <a:dgm id="{3F4DD859-E7C0-4CBF-B231-A6744BC0F9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BE9E53D-4E16-4E63-9861-54150BE13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ABE9E53D-4E16-4E63-9861-54150BE13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C8C5F86-6216-462B-9DF3-782E9EDD0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dgm id="{6C8C5F86-6216-462B-9DF3-782E9EDD06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5F5AF42-D64B-4378-8597-E0BD12CD4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B5F5AF42-D64B-4378-8597-E0BD12CD48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2C1DB54-8DCE-4D6E-AFC7-CAF67DB37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dgm id="{F2C1DB54-8DCE-4D6E-AFC7-CAF67DB37A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D225F5D-4949-442B-A534-B32418593D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graphicEl>
                                              <a:dgm id="{BD225F5D-4949-442B-A534-B32418593D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E41224-5045-4558-8EBD-644620B2D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graphicEl>
                                              <a:dgm id="{A4E41224-5045-4558-8EBD-644620B2D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66" y="4786673"/>
            <a:ext cx="2003044" cy="18995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00" y="4907280"/>
            <a:ext cx="1950720" cy="1950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9536" y="4619408"/>
            <a:ext cx="3648456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SHARE-HOLDERS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9536" y="3634468"/>
            <a:ext cx="3648456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Board of Directors</a:t>
            </a:r>
          </a:p>
        </p:txBody>
      </p:sp>
      <p:cxnSp>
        <p:nvCxnSpPr>
          <p:cNvPr id="9" name="Straight Arrow Connector 8"/>
          <p:cNvCxnSpPr>
            <a:stCxn id="4" idx="0"/>
            <a:endCxn id="5" idx="2"/>
          </p:cNvCxnSpPr>
          <p:nvPr/>
        </p:nvCxnSpPr>
        <p:spPr>
          <a:xfrm flipV="1">
            <a:off x="2683764" y="4034578"/>
            <a:ext cx="0" cy="584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6" y="4819463"/>
            <a:ext cx="2767584" cy="18339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65298" y="4034578"/>
            <a:ext cx="2138273" cy="56263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DIVIDEND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099734" y="1512346"/>
            <a:ext cx="601674" cy="15869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68" y="1018904"/>
            <a:ext cx="3741744" cy="256816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08472" y="3072347"/>
            <a:ext cx="1893379" cy="519351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PROFIT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32" y="99143"/>
            <a:ext cx="3741744" cy="256816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328416" y="1383224"/>
            <a:ext cx="1499616" cy="12056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43" y="3299320"/>
            <a:ext cx="3170502" cy="840796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stCxn id="13" idx="2"/>
          </p:cNvCxnSpPr>
          <p:nvPr/>
        </p:nvCxnSpPr>
        <p:spPr>
          <a:xfrm>
            <a:off x="7723794" y="4140116"/>
            <a:ext cx="262660" cy="57403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16009" y="99143"/>
            <a:ext cx="3075992" cy="822305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55009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1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66" y="4786673"/>
            <a:ext cx="2003044" cy="18995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00" y="4907280"/>
            <a:ext cx="1950720" cy="1950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9536" y="4619408"/>
            <a:ext cx="3648456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SHARE-HOLDERS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9536" y="3634468"/>
            <a:ext cx="3648456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Board of Directors</a:t>
            </a:r>
          </a:p>
        </p:txBody>
      </p:sp>
      <p:cxnSp>
        <p:nvCxnSpPr>
          <p:cNvPr id="9" name="Straight Arrow Connector 8"/>
          <p:cNvCxnSpPr>
            <a:stCxn id="4" idx="0"/>
            <a:endCxn id="5" idx="2"/>
          </p:cNvCxnSpPr>
          <p:nvPr/>
        </p:nvCxnSpPr>
        <p:spPr>
          <a:xfrm flipV="1">
            <a:off x="2683764" y="4034578"/>
            <a:ext cx="0" cy="584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6" y="4819463"/>
            <a:ext cx="2767584" cy="18339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65298" y="4034578"/>
            <a:ext cx="2138273" cy="56263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DIVIDEND</a:t>
            </a: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>
            <a:off x="7438815" y="2270418"/>
            <a:ext cx="262593" cy="828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08472" y="3072347"/>
            <a:ext cx="1893379" cy="519351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PROFIT</a:t>
            </a:r>
          </a:p>
        </p:txBody>
      </p:sp>
      <p:cxnSp>
        <p:nvCxnSpPr>
          <p:cNvPr id="12" name="Straight Arrow Connector 11"/>
          <p:cNvCxnSpPr>
            <a:stCxn id="17" idx="0"/>
            <a:endCxn id="20" idx="1"/>
          </p:cNvCxnSpPr>
          <p:nvPr/>
        </p:nvCxnSpPr>
        <p:spPr>
          <a:xfrm flipV="1">
            <a:off x="2683764" y="1916475"/>
            <a:ext cx="2984552" cy="7054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43" y="3299320"/>
            <a:ext cx="3170502" cy="840796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stCxn id="13" idx="2"/>
          </p:cNvCxnSpPr>
          <p:nvPr/>
        </p:nvCxnSpPr>
        <p:spPr>
          <a:xfrm>
            <a:off x="7723794" y="4140116"/>
            <a:ext cx="262660" cy="57403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34465" y="99143"/>
            <a:ext cx="2357536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Franklin Gothic Medium" panose="020B0603020102020204" pitchFamily="34" charset="0"/>
              </a:rPr>
              <a:t>After:</a:t>
            </a:r>
          </a:p>
          <a:p>
            <a:pPr algn="ctr"/>
            <a:r>
              <a:rPr lang="en-US" sz="2800" b="1" u="sng" dirty="0" err="1">
                <a:latin typeface="Franklin Gothic Medium" panose="020B0603020102020204" pitchFamily="34" charset="0"/>
              </a:rPr>
              <a:t>Indradhanush</a:t>
            </a:r>
            <a:endParaRPr lang="en-US" sz="2800" b="1" u="sng" dirty="0">
              <a:latin typeface="Franklin Gothic Medium" panose="020B0603020102020204" pitchFamily="34" charset="0"/>
            </a:endParaRPr>
          </a:p>
          <a:p>
            <a:pPr algn="ctr"/>
            <a:r>
              <a:rPr lang="en-US" sz="2800" dirty="0">
                <a:latin typeface="Franklin Gothic Medium" panose="020B0603020102020204" pitchFamily="34" charset="0"/>
              </a:rPr>
              <a:t>Bifurcation</a:t>
            </a:r>
          </a:p>
          <a:p>
            <a:pPr algn="ctr"/>
            <a:r>
              <a:rPr lang="en-US" sz="2800" dirty="0">
                <a:latin typeface="Franklin Gothic Medium" panose="020B0603020102020204" pitchFamily="34" charset="0"/>
              </a:rPr>
              <a:t>+ Private professional can apply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9536" y="2621902"/>
            <a:ext cx="3648456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Franklin Gothic Demi Cond" panose="020B0706030402020204" pitchFamily="34" charset="0"/>
              </a:rPr>
              <a:t>Ravi </a:t>
            </a:r>
            <a:r>
              <a:rPr lang="en-US" sz="2000" dirty="0" err="1">
                <a:latin typeface="Franklin Gothic Demi Cond" panose="020B0706030402020204" pitchFamily="34" charset="0"/>
              </a:rPr>
              <a:t>Venkatesan</a:t>
            </a:r>
            <a:r>
              <a:rPr lang="en-US" sz="2000" dirty="0">
                <a:latin typeface="Franklin Gothic Demi Cond" panose="020B0706030402020204" pitchFamily="34" charset="0"/>
              </a:rPr>
              <a:t> </a:t>
            </a:r>
          </a:p>
          <a:p>
            <a:pPr algn="ctr"/>
            <a:r>
              <a:rPr lang="en-US" sz="2000" dirty="0">
                <a:latin typeface="Franklin Gothic Demi Cond" panose="020B0706030402020204" pitchFamily="34" charset="0"/>
              </a:rPr>
              <a:t>(Infosys </a:t>
            </a:r>
            <a:r>
              <a:rPr lang="en-US" sz="2000" dirty="0" err="1">
                <a:latin typeface="Franklin Gothic Demi Cond" panose="020B0706030402020204" pitchFamily="34" charset="0"/>
              </a:rPr>
              <a:t>indp</a:t>
            </a:r>
            <a:r>
              <a:rPr lang="en-US" sz="2000" dirty="0">
                <a:latin typeface="Franklin Gothic Demi Cond" panose="020B0706030402020204" pitchFamily="34" charset="0"/>
              </a:rPr>
              <a:t>. director)</a:t>
            </a:r>
          </a:p>
          <a:p>
            <a:pPr algn="ctr"/>
            <a:r>
              <a:rPr lang="en-US" sz="2000" dirty="0">
                <a:latin typeface="Franklin Gothic Demi Cond" panose="020B0706030402020204" pitchFamily="34" charset="0"/>
              </a:rPr>
              <a:t>Non-XO Chairman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68316" y="1562532"/>
            <a:ext cx="3540997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Franklin Gothic Demi Cond" panose="020B0706030402020204" pitchFamily="34" charset="0"/>
              </a:rPr>
              <a:t>P.S.Jayakumar</a:t>
            </a:r>
            <a:r>
              <a:rPr lang="en-US" sz="2000" dirty="0">
                <a:latin typeface="Franklin Gothic Demi Cond" panose="020B0706030402020204" pitchFamily="34" charset="0"/>
              </a:rPr>
              <a:t> (earlier in NBFC)</a:t>
            </a:r>
          </a:p>
          <a:p>
            <a:pPr algn="ctr"/>
            <a:r>
              <a:rPr lang="en-US" sz="2000" dirty="0">
                <a:latin typeface="Franklin Gothic Demi Cond" panose="020B0706030402020204" pitchFamily="34" charset="0"/>
              </a:rPr>
              <a:t>MD &amp; CEO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37" y="-77756"/>
            <a:ext cx="1700747" cy="17007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4" y="16604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2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98677" y="1097508"/>
            <a:ext cx="4978270" cy="50252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BBB recommended by</a:t>
            </a:r>
          </a:p>
          <a:p>
            <a:r>
              <a:rPr lang="en-US" dirty="0"/>
              <a:t>2014: P J Nayak Committee </a:t>
            </a:r>
          </a:p>
          <a:p>
            <a:r>
              <a:rPr lang="en-US" dirty="0"/>
              <a:t>2015: </a:t>
            </a:r>
            <a:r>
              <a:rPr lang="en-US" dirty="0" err="1"/>
              <a:t>Gyan</a:t>
            </a:r>
            <a:r>
              <a:rPr lang="en-US" dirty="0"/>
              <a:t> </a:t>
            </a:r>
            <a:r>
              <a:rPr lang="en-US" dirty="0" err="1"/>
              <a:t>Sangam</a:t>
            </a:r>
            <a:r>
              <a:rPr lang="en-US" dirty="0"/>
              <a:t> (Pune)</a:t>
            </a:r>
          </a:p>
          <a:p>
            <a:r>
              <a:rPr lang="en-US" dirty="0"/>
              <a:t>2015: Budget</a:t>
            </a:r>
          </a:p>
          <a:p>
            <a:r>
              <a:rPr lang="en-US" dirty="0"/>
              <a:t>2016, April: Operational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1480310"/>
            <a:ext cx="6113462" cy="33322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who will select PSB Bankers in professional manner?</a:t>
            </a:r>
          </a:p>
        </p:txBody>
      </p:sp>
    </p:spTree>
    <p:extLst>
      <p:ext uri="{BB962C8B-B14F-4D97-AF65-F5344CB8AC3E}">
        <p14:creationId xmlns:p14="http://schemas.microsoft.com/office/powerpoint/2010/main" val="23682804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372264"/>
              </p:ext>
            </p:extLst>
          </p:nvPr>
        </p:nvGraphicFramePr>
        <p:xfrm>
          <a:off x="838200" y="914400"/>
          <a:ext cx="10515600" cy="557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Structure: Bank board bureau (WEF 1/4/2016)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807686" y="1070150"/>
            <a:ext cx="3546114" cy="1047900"/>
          </a:xfrm>
          <a:prstGeom prst="wedgeRoundRectCallout">
            <a:avLst>
              <a:gd name="adj1" fmla="val -76300"/>
              <a:gd name="adj2" fmla="val -1786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Franklin Gothic Medium Cond" panose="020B0606030402020204" pitchFamily="34" charset="0"/>
              </a:rPr>
              <a:t>Article 148 (4): CAG  not eligible for further office under Union/State Government ????</a:t>
            </a:r>
            <a:endParaRPr lang="en-US" sz="2000" dirty="0">
              <a:latin typeface="Franklin Gothic Medium Cond" panose="020B0606030402020204" pitchFamily="34" charset="0"/>
            </a:endParaRPr>
          </a:p>
        </p:txBody>
      </p:sp>
      <p:sp>
        <p:nvSpPr>
          <p:cNvPr id="2" name="Right Arrow Callout 1"/>
          <p:cNvSpPr/>
          <p:nvPr/>
        </p:nvSpPr>
        <p:spPr>
          <a:xfrm>
            <a:off x="127000" y="914400"/>
            <a:ext cx="1549400" cy="2705878"/>
          </a:xfrm>
          <a:prstGeom prst="right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2 years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579" y="2273800"/>
            <a:ext cx="2522597" cy="29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071510-D27B-44E9-B06D-E175AC85E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D071510-D27B-44E9-B06D-E175AC85E0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9961A8-E212-48D8-A4AD-416D6B7EC6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BC9961A8-E212-48D8-A4AD-416D6B7EC6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2B0B85-0764-425B-9879-F4775CB26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9B2B0B85-0764-425B-9879-F4775CB26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D45A21-6719-4407-A7CD-4CC722351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23D45A21-6719-4407-A7CD-4CC7223519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1F4D75-CB8B-447E-8013-DECA69454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D91F4D75-CB8B-447E-8013-DECA694548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1D8AAA-473E-452A-A3EE-DA44AC109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7F1D8AAA-473E-452A-A3EE-DA44AC1091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5AC6E-3B1E-4B06-9F3C-D7DCA1E86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C5D5AC6E-3B1E-4B06-9F3C-D7DCA1E862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A40625-75C2-4419-9E7D-1F56F1929A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BDA40625-75C2-4419-9E7D-1F56F1929A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animBg="1"/>
      <p:bldP spid="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290264"/>
              </p:ext>
            </p:extLst>
          </p:nvPr>
        </p:nvGraphicFramePr>
        <p:xfrm>
          <a:off x="203200" y="635000"/>
          <a:ext cx="110236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BBB </a:t>
            </a:r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6128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83FFC1-5431-4355-8F5E-C7C682559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483FFC1-5431-4355-8F5E-C7C6825596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9E60D5-47C8-4185-97D9-A2920D4B5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989E60D5-47C8-4185-97D9-A2920D4B51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248BBD-99C6-44F8-B2EE-D7EA0ECC1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45248BBD-99C6-44F8-B2EE-D7EA0ECC1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5CAE37-CDA5-44D7-9D20-B177066D52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5A5CAE37-CDA5-44D7-9D20-B177066D52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BC0742-72BF-4E7E-B715-CD49C605C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6BC0742-72BF-4E7E-B715-CD49C605C5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A8ED86-1D83-42E4-B038-1759044C8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84A8ED86-1D83-42E4-B038-1759044C87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3743D9-ACD7-4174-8A78-16505C8B33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C3743D9-ACD7-4174-8A78-16505C8B33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A9CA29-5ADE-43D5-8E6E-37E333071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13A9CA29-5ADE-43D5-8E6E-37E333071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A34B47-D1F7-4EBC-9BED-4E346CC2A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0BA34B47-D1F7-4EBC-9BED-4E346CC2A2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75CDB6-1163-4E88-9B0C-BF7F0429B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DF75CDB6-1163-4E88-9B0C-BF7F0429B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F265E3-639F-4EC4-ACED-91268D0AF8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DDF265E3-639F-4EC4-ACED-91268D0AF8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0DBF63-64FE-4255-B024-72E602871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C40DBF63-64FE-4255-B024-72E6028715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737137"/>
              </p:ext>
            </p:extLst>
          </p:nvPr>
        </p:nvGraphicFramePr>
        <p:xfrm>
          <a:off x="206375" y="914400"/>
          <a:ext cx="1173003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Sector Reforms: Narsimhan-III</a:t>
            </a:r>
          </a:p>
        </p:txBody>
      </p:sp>
    </p:spTree>
    <p:extLst>
      <p:ext uri="{BB962C8B-B14F-4D97-AF65-F5344CB8AC3E}">
        <p14:creationId xmlns:p14="http://schemas.microsoft.com/office/powerpoint/2010/main" val="325653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6F8BAE-FCD1-43E9-B0B7-645FD3174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86F8BAE-FCD1-43E9-B0B7-645FD3174B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251CCC-C35C-4CE3-9576-114C8CA14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74251CCC-C35C-4CE3-9576-114C8CA14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DB93D8-0DA2-4F02-8088-CA895A7A8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0DB93D8-0DA2-4F02-8088-CA895A7A8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E19A6E-7032-4410-8DB1-6A43854A0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AE19A6E-7032-4410-8DB1-6A43854A07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36A06A-B072-4A40-86D4-552584F34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236A06A-B072-4A40-86D4-552584F348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C6523C-B881-4A9B-BE07-151D35A5C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22C6523C-B881-4A9B-BE07-151D35A5C8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06375" y="914400"/>
          <a:ext cx="1173003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Why Bank consolidation? Rise of </a:t>
            </a:r>
            <a:r>
              <a:rPr lang="en-US" sz="3600" dirty="0" err="1"/>
              <a:t>Pvt</a:t>
            </a:r>
            <a:r>
              <a:rPr lang="en-US" sz="3600" dirty="0"/>
              <a:t> Commercial Banks in India (Ref: </a:t>
            </a:r>
            <a:r>
              <a:rPr lang="en-US" sz="3600" dirty="0">
                <a:hlinkClick r:id="rId7"/>
              </a:rPr>
              <a:t>L1/P7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84855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09" y="2862230"/>
            <a:ext cx="3089275" cy="1737717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Telecom and civil aviation: Did not privatize BSNL/Air India, but allowed private entry= </a:t>
            </a:r>
            <a:r>
              <a:rPr lang="en-US" dirty="0">
                <a:solidFill>
                  <a:srgbClr val="92D050"/>
                </a:solidFill>
              </a:rPr>
              <a:t>competition= Success</a:t>
            </a:r>
          </a:p>
          <a:p>
            <a:r>
              <a:rPr lang="en-US" dirty="0"/>
              <a:t>Same strategy in Banking: 3 rounds of licensing</a:t>
            </a:r>
          </a:p>
          <a:p>
            <a:r>
              <a:rPr lang="en-US" dirty="0"/>
              <a:t>LPG-reforms: </a:t>
            </a:r>
            <a:r>
              <a:rPr lang="en-US" dirty="0" err="1"/>
              <a:t>pvt.</a:t>
            </a:r>
            <a:r>
              <a:rPr lang="en-US" dirty="0"/>
              <a:t> sector led growth, but majority finance not from </a:t>
            </a:r>
            <a:r>
              <a:rPr lang="en-US" dirty="0" err="1"/>
              <a:t>pvt</a:t>
            </a:r>
            <a:r>
              <a:rPr lang="en-US" dirty="0"/>
              <a:t> = </a:t>
            </a:r>
            <a:r>
              <a:rPr lang="en-US" dirty="0">
                <a:solidFill>
                  <a:srgbClr val="92D050"/>
                </a:solidFill>
              </a:rPr>
              <a:t>“competition missing”</a:t>
            </a:r>
          </a:p>
          <a:p>
            <a:r>
              <a:rPr lang="en-US" dirty="0">
                <a:solidFill>
                  <a:srgbClr val="92D050"/>
                </a:solidFill>
              </a:rPr>
              <a:t>“Too big to fail” mentality among PSBs, we’ll be recapitalized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missing?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reform?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51" y="5019869"/>
            <a:ext cx="1600739" cy="1600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996" y="5005818"/>
            <a:ext cx="1891003" cy="16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691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531" y="3074194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err="1"/>
              <a:t>Gyan</a:t>
            </a:r>
            <a:r>
              <a:rPr lang="en-US" dirty="0"/>
              <a:t> </a:t>
            </a:r>
            <a:r>
              <a:rPr lang="en-US" dirty="0" err="1"/>
              <a:t>Sangam</a:t>
            </a:r>
            <a:r>
              <a:rPr lang="en-US" dirty="0"/>
              <a:t>-II (Gurgaon/Gurugram-2016): Bank consolidation</a:t>
            </a:r>
          </a:p>
          <a:p>
            <a:pPr fontAlgn="ctr"/>
            <a:r>
              <a:rPr lang="en-US" dirty="0"/>
              <a:t>Government to setup expert panel</a:t>
            </a:r>
          </a:p>
          <a:p>
            <a:pPr fontAlgn="ctr"/>
            <a:r>
              <a:rPr lang="en-US" dirty="0"/>
              <a:t>SBI, </a:t>
            </a:r>
            <a:r>
              <a:rPr lang="en-US" dirty="0" err="1"/>
              <a:t>BoB</a:t>
            </a:r>
            <a:r>
              <a:rPr lang="en-US" dirty="0"/>
              <a:t>, PNB, Canara as anchor banks. Smaller banks to be merged in them.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consolidation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Reforms</a:t>
            </a:r>
          </a:p>
        </p:txBody>
      </p:sp>
    </p:spTree>
    <p:extLst>
      <p:ext uri="{BB962C8B-B14F-4D97-AF65-F5344CB8AC3E}">
        <p14:creationId xmlns:p14="http://schemas.microsoft.com/office/powerpoint/2010/main" val="17310739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531" y="3074194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Earlier State Bank of Saurashtra (2008) and Indore (2010) were merged with SBI</a:t>
            </a:r>
          </a:p>
          <a:p>
            <a:pPr fontAlgn="ctr"/>
            <a:r>
              <a:rPr lang="en-US" dirty="0"/>
              <a:t>Consolidation: geographical &amp; technological synergies; </a:t>
            </a:r>
            <a:r>
              <a:rPr lang="en-US" dirty="0">
                <a:latin typeface="Arial Black" panose="020B0A04020102020204" pitchFamily="34" charset="0"/>
              </a:rPr>
              <a:t>▼ </a:t>
            </a:r>
            <a:r>
              <a:rPr lang="en-US" dirty="0"/>
              <a:t>NPA; </a:t>
            </a:r>
            <a:r>
              <a:rPr lang="en-US" dirty="0">
                <a:latin typeface="Arial Black" panose="020B0A04020102020204" pitchFamily="34" charset="0"/>
              </a:rPr>
              <a:t>▼ </a:t>
            </a:r>
            <a:r>
              <a:rPr lang="en-US" dirty="0"/>
              <a:t>recapitalize</a:t>
            </a:r>
          </a:p>
          <a:p>
            <a:pPr fontAlgn="ctr"/>
            <a:r>
              <a:rPr lang="en-US" dirty="0">
                <a:solidFill>
                  <a:srgbClr val="FF0000"/>
                </a:solidFill>
              </a:rPr>
              <a:t>Anti:- </a:t>
            </a:r>
          </a:p>
          <a:p>
            <a:pPr lvl="1" fontAlgn="ctr"/>
            <a:r>
              <a:rPr lang="en-US" dirty="0">
                <a:solidFill>
                  <a:srgbClr val="FF0000"/>
                </a:solidFill>
              </a:rPr>
              <a:t>big PSBs unwilling to absorb weaker banks.</a:t>
            </a:r>
          </a:p>
          <a:p>
            <a:pPr lvl="1" fontAlgn="ctr"/>
            <a:r>
              <a:rPr lang="en-US" dirty="0">
                <a:solidFill>
                  <a:srgbClr val="FF0000"/>
                </a:solidFill>
              </a:rPr>
              <a:t>SBI: merger will improve nothing</a:t>
            </a:r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consolidation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Reforms</a:t>
            </a:r>
          </a:p>
        </p:txBody>
      </p:sp>
    </p:spTree>
    <p:extLst>
      <p:ext uri="{BB962C8B-B14F-4D97-AF65-F5344CB8AC3E}">
        <p14:creationId xmlns:p14="http://schemas.microsoft.com/office/powerpoint/2010/main" val="925690985"/>
      </p:ext>
    </p:extLst>
  </p:cSld>
  <p:clrMapOvr>
    <a:masterClrMapping/>
  </p:clrMapOvr>
</p:sld>
</file>

<file path=ppt/theme/theme1.xml><?xml version="1.0" encoding="utf-8"?>
<a:theme xmlns:a="http://schemas.openxmlformats.org/drawingml/2006/main" name="Brijesh_2015_11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esh_2015_11" id="{99F8FBC6-D74F-4396-86C7-16C3DED2B476}" vid="{1E555A4D-86AD-4266-8EC9-5F2456458A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Brijesh_2015_11</Template>
  <TotalTime>900</TotalTime>
  <Words>5998</Words>
  <Application>Microsoft Office PowerPoint</Application>
  <PresentationFormat>Widescreen</PresentationFormat>
  <Paragraphs>1176</Paragraphs>
  <Slides>108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4" baseType="lpstr">
      <vt:lpstr>Adobe Heiti Std R</vt:lpstr>
      <vt:lpstr>Arial Unicode MS</vt:lpstr>
      <vt:lpstr>Kozuka Gothic Pro B</vt:lpstr>
      <vt:lpstr>Arial</vt:lpstr>
      <vt:lpstr>Arial Black</vt:lpstr>
      <vt:lpstr>Calibri</vt:lpstr>
      <vt:lpstr>Franklin Gothic Demi</vt:lpstr>
      <vt:lpstr>Franklin Gothic Demi Cond</vt:lpstr>
      <vt:lpstr>Franklin Gothic Heavy</vt:lpstr>
      <vt:lpstr>Franklin Gothic Medium</vt:lpstr>
      <vt:lpstr>Franklin Gothic Medium Cond</vt:lpstr>
      <vt:lpstr>Mangal</vt:lpstr>
      <vt:lpstr>Segoe UI Black</vt:lpstr>
      <vt:lpstr>Segoe UI Semibold</vt:lpstr>
      <vt:lpstr>Wingdings</vt:lpstr>
      <vt:lpstr>Brijesh_2015_11</vt:lpstr>
      <vt:lpstr>Economy for Competitive Exams</vt:lpstr>
      <vt:lpstr>Economy Lecture Series-2016= Theory + Survey Vol (1&amp;2) + Budget  + Selected Current /contemporary issues &amp; reports</vt:lpstr>
      <vt:lpstr>In February 2016</vt:lpstr>
      <vt:lpstr>Volume-2 “Past” 9 Chapters</vt:lpstr>
      <vt:lpstr>Volume-2 “Past” 9 Chapters</vt:lpstr>
      <vt:lpstr>Theory +Survey Vol.2</vt:lpstr>
      <vt:lpstr>In February 2016</vt:lpstr>
      <vt:lpstr>Volume-1 “Future Suggestion” 11 Chapters</vt:lpstr>
      <vt:lpstr>Volume-1 “Future Suggestion” 11 Chapters</vt:lpstr>
      <vt:lpstr>Volume-1 “Future Suggestion” 11 Chapters</vt:lpstr>
      <vt:lpstr>Theory +Survey Vol.2 + Vol.1</vt:lpstr>
      <vt:lpstr>Should Read Download: indiabudget.nic.in/</vt:lpstr>
      <vt:lpstr>In February 2016</vt:lpstr>
      <vt:lpstr> 9 Pillars to Transform India</vt:lpstr>
      <vt:lpstr>Theory +Economic Survey Vol.2 + Vol.1 + Budget 2016</vt:lpstr>
      <vt:lpstr>PowerPoint Presentation</vt:lpstr>
      <vt:lpstr>PowerPoint Presentation</vt:lpstr>
      <vt:lpstr>V1c2: Chakravyuh Challenge</vt:lpstr>
      <vt:lpstr>Inefficient firms should shutdown so factors of production  can flow towards efficient firms</vt:lpstr>
      <vt:lpstr>Consequence #1 Political cost</vt:lpstr>
      <vt:lpstr>Consequence #2 Fiscal cost</vt:lpstr>
      <vt:lpstr>Consequence #3 Economic cost</vt:lpstr>
      <vt:lpstr>ES15-V1c1: Twin Balance Sheet Problem</vt:lpstr>
      <vt:lpstr>Q3-2015: Financial statements of PSBs (Rs.Crore)</vt:lpstr>
      <vt:lpstr>From Bank’s Point of view</vt:lpstr>
      <vt:lpstr>Classification of Bank’s assets</vt:lpstr>
      <vt:lpstr>RBI framework: Special Mention Accounts (WEF 2014)</vt:lpstr>
      <vt:lpstr>RBI “3R” Framework for Revitalising Distressed Assets</vt:lpstr>
      <vt:lpstr>RBI Framework #1: Rectification</vt:lpstr>
      <vt:lpstr>RBI Framework #2: Restructuring</vt:lpstr>
      <vt:lpstr>RBI “3R” Framework for Revitalising Distressed Assets</vt:lpstr>
      <vt:lpstr>SARFAESI Act Recovery- only Banks and Housing finance-NBFC can do</vt:lpstr>
      <vt:lpstr>But too much backlog in DRTs</vt:lpstr>
      <vt:lpstr>NPA / Bankruptcy?</vt:lpstr>
      <vt:lpstr>Insolvency and Bankruptcy Code, 2015</vt:lpstr>
      <vt:lpstr>Insolvency and Bankruptcy Code, 2015</vt:lpstr>
      <vt:lpstr>IBC-2015: Appeal structure?</vt:lpstr>
      <vt:lpstr>I&amp;B Code- new statutory body to oversee</vt:lpstr>
      <vt:lpstr>Bankruptcy</vt:lpstr>
      <vt:lpstr>Bankruptcy &amp; Resolution</vt:lpstr>
      <vt:lpstr>Q3-2015: Financial statements of PSBs (Rs.Crore)</vt:lpstr>
      <vt:lpstr>Why suddenly losses/less profits?</vt:lpstr>
      <vt:lpstr>Punjab food grain issue</vt:lpstr>
      <vt:lpstr>So far we learned?</vt:lpstr>
      <vt:lpstr>So far we learned?</vt:lpstr>
      <vt:lpstr>ES15-V1c1: Twin Balance Sheet Problem</vt:lpstr>
      <vt:lpstr>Top five NPA contributors (61%)</vt:lpstr>
      <vt:lpstr>Power plants</vt:lpstr>
      <vt:lpstr>Large Corporate houses: finance problems</vt:lpstr>
      <vt:lpstr>ES15-V1c1: Twin Balance Sheet Problem</vt:lpstr>
      <vt:lpstr>PowerPoint Presentation</vt:lpstr>
      <vt:lpstr>Twin Balance Sheet Syndrome –how to fix?</vt:lpstr>
      <vt:lpstr>How to fix  Twin Balance Sheet Syndrome</vt:lpstr>
      <vt:lpstr>In February 2016</vt:lpstr>
      <vt:lpstr>Twin Balance Sheet Syndrome –how to fix?</vt:lpstr>
      <vt:lpstr>BASEL Banking Accords- to prevent global financial Collapse</vt:lpstr>
      <vt:lpstr>Concept #1: Percentages</vt:lpstr>
      <vt:lpstr>From Bank’s Point of view</vt:lpstr>
      <vt:lpstr>Suppose a bank is started</vt:lpstr>
      <vt:lpstr>Formula wrong, just for illustration</vt:lpstr>
      <vt:lpstr>BASEL: Min. Capital to Risk weighed Assets Ratio 9% </vt:lpstr>
      <vt:lpstr>Recapitalization of PSB by 31st March 2019</vt:lpstr>
      <vt:lpstr>Recapitalization: addl. 1.8 lakh cr. by 31/03/2019</vt:lpstr>
      <vt:lpstr>Twin Balance sheet Problem: Public sector Banks </vt:lpstr>
      <vt:lpstr>CRAR in SCB in recent times</vt:lpstr>
      <vt:lpstr>BASEL-III seeks to …..</vt:lpstr>
      <vt:lpstr>Before Narsimhan-II 1998</vt:lpstr>
      <vt:lpstr>After Narsimhan-II 1998</vt:lpstr>
      <vt:lpstr>Need DFI?</vt:lpstr>
      <vt:lpstr>IDBI Transformation</vt:lpstr>
      <vt:lpstr>Transforming IDBI like Axis</vt:lpstr>
      <vt:lpstr>Twin Balance Sheet Syndrome –how to fix?</vt:lpstr>
      <vt:lpstr>How to fix  Twin Balance Sheet Syndrome</vt:lpstr>
      <vt:lpstr>In February 2016</vt:lpstr>
      <vt:lpstr>How to fix  Twin Balance Sheet Syndrome</vt:lpstr>
      <vt:lpstr>Twin Balance Sheet Syndrome –how to fix?</vt:lpstr>
      <vt:lpstr>Sidetopic-Loan write-off</vt:lpstr>
      <vt:lpstr>Why write-off is bad then?</vt:lpstr>
      <vt:lpstr>Stressed Assets</vt:lpstr>
      <vt:lpstr>SC &amp; RBI on Defaulters</vt:lpstr>
      <vt:lpstr>PowerPoint Presentation</vt:lpstr>
      <vt:lpstr>PowerPoint Presentation</vt:lpstr>
      <vt:lpstr>So far we learned?</vt:lpstr>
      <vt:lpstr>So far we learned?</vt:lpstr>
      <vt:lpstr>So far we learned?</vt:lpstr>
      <vt:lpstr>Banking sector Reforms: Narsimhan-III ? </vt:lpstr>
      <vt:lpstr>Banking Sector Reforms: Narsimhan-III</vt:lpstr>
      <vt:lpstr>PowerPoint Presentation</vt:lpstr>
      <vt:lpstr>PowerPoint Presentation</vt:lpstr>
      <vt:lpstr>PowerPoint Presentation</vt:lpstr>
      <vt:lpstr>PowerPoint Presentation</vt:lpstr>
      <vt:lpstr>But who will select PSB Bankers in professional manner?</vt:lpstr>
      <vt:lpstr>Structure: Bank board bureau (WEF 1/4/2016)</vt:lpstr>
      <vt:lpstr>BBB functions</vt:lpstr>
      <vt:lpstr>Banking Sector Reforms: Narsimhan-III</vt:lpstr>
      <vt:lpstr>Why Bank consolidation? Rise of Pvt Commercial Banks in India (Ref: L1/P7)</vt:lpstr>
      <vt:lpstr>Competition missing?</vt:lpstr>
      <vt:lpstr>Bank consolidation</vt:lpstr>
      <vt:lpstr>Bank consolidation</vt:lpstr>
      <vt:lpstr>SBI owns ~75% to 100% in each of these banks</vt:lpstr>
      <vt:lpstr>PowerPoint Presentation</vt:lpstr>
      <vt:lpstr>Banking Sector Reforms: Narsimhan-III</vt:lpstr>
      <vt:lpstr>Empowerment Accountability  governance reforms</vt:lpstr>
      <vt:lpstr>Indradhanush: Key Performance Indicators (KPIs): 4 sections 100 marks</vt:lpstr>
      <vt:lpstr>So far we covered</vt:lpstr>
      <vt:lpstr>Banking sector Reforms: Narsimhan-III ? </vt:lpstr>
      <vt:lpstr>PowerPoint Presentation</vt:lpstr>
      <vt:lpstr>For best results..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684</cp:revision>
  <dcterms:created xsi:type="dcterms:W3CDTF">2016-04-15T11:47:28Z</dcterms:created>
  <dcterms:modified xsi:type="dcterms:W3CDTF">2016-04-22T15:40:06Z</dcterms:modified>
</cp:coreProperties>
</file>